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2" r:id="rId6"/>
  </p:sldMasterIdLst>
  <p:notesMasterIdLst>
    <p:notesMasterId r:id="rId8"/>
  </p:notesMasterIdLst>
  <p:sldIdLst>
    <p:sldId id="347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D4B04-171C-01E9-6309-C0C279B176E6}" name="Krynak, Amy" initials="KA" userId="S::amy.krynak@tivityhealth.com::80307bc1-7c53-4131-b167-43d8a9970ea8" providerId="AD"/>
  <p188:author id="{F4650492-6560-6EE7-A60F-4398B43EF170}" name="Zendejas, Ally" initials="ZA" userId="S::Ally.Zendejas@tivityhealth.com::7cd9e86f-819f-4619-a7b5-0f101430e5bf" providerId="AD"/>
  <p188:author id="{5A51DFFC-9D3A-173C-F441-56EDE1A07E30}" name="Anderson, Kristine" initials="KA" userId="S::Kristine.Anderson@tivityhealth.com::73b3a7ba-0949-41d3-b846-57c3062938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2C5"/>
    <a:srgbClr val="134367"/>
    <a:srgbClr val="F0F0F0"/>
    <a:srgbClr val="0075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80" autoAdjust="0"/>
    <p:restoredTop sz="94662"/>
  </p:normalViewPr>
  <p:slideViewPr>
    <p:cSldViewPr snapToGrid="0">
      <p:cViewPr varScale="1">
        <p:scale>
          <a:sx n="56" d="100"/>
          <a:sy n="56" d="100"/>
        </p:scale>
        <p:origin x="112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1B074-EFEA-4F5B-AB59-CDF620ACE116}"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AD16A-3BAE-4009-838C-C39E3A7B48EC}" type="slidenum">
              <a:rPr lang="en-US" smtClean="0"/>
              <a:t>‹#›</a:t>
            </a:fld>
            <a:endParaRPr lang="en-US"/>
          </a:p>
        </p:txBody>
      </p:sp>
    </p:spTree>
    <p:extLst>
      <p:ext uri="{BB962C8B-B14F-4D97-AF65-F5344CB8AC3E}">
        <p14:creationId xmlns:p14="http://schemas.microsoft.com/office/powerpoint/2010/main" val="1899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9884F-D452-D56D-6A40-B7FA740F9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CB8E3-1504-2E15-8C92-B8029DE67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91260-EC4F-78B9-9C8D-420E55AB5C83}"/>
              </a:ext>
            </a:extLst>
          </p:cNvPr>
          <p:cNvSpPr>
            <a:spLocks noGrp="1"/>
          </p:cNvSpPr>
          <p:nvPr>
            <p:ph type="body" idx="1"/>
          </p:nvPr>
        </p:nvSpPr>
        <p:spPr/>
        <p:txBody>
          <a:bodyPr/>
          <a:lstStyle/>
          <a:p>
            <a:r>
              <a:rPr lang="en-US" dirty="0"/>
              <a:t>While on </a:t>
            </a:r>
            <a:r>
              <a:rPr lang="en-US" dirty="0" err="1"/>
              <a:t>SilverSneakers.com</a:t>
            </a:r>
            <a:r>
              <a:rPr lang="en-US" dirty="0"/>
              <a:t>, don’t forget to check out the volumes of information through OnDemand educational videos, programs on balance and fall prevention, and our incredible resources to help relax and manage stress.   SilverSneakers is more than just a membership. It’s a place become healthy physically, emotionally and socially.</a:t>
            </a:r>
          </a:p>
          <a:p>
            <a:endParaRPr lang="en-US" dirty="0"/>
          </a:p>
        </p:txBody>
      </p:sp>
      <p:sp>
        <p:nvSpPr>
          <p:cNvPr id="4" name="Slide Number Placeholder 3">
            <a:extLst>
              <a:ext uri="{FF2B5EF4-FFF2-40B4-BE49-F238E27FC236}">
                <a16:creationId xmlns:a16="http://schemas.microsoft.com/office/drawing/2014/main" id="{6362C6F7-0701-9E9E-4214-4A98C36DD7FB}"/>
              </a:ext>
            </a:extLst>
          </p:cNvPr>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A8D6B8D-BA1E-B647-83D5-A1710A90E876}" type="slidenum">
              <a:rPr kumimoji="0" lang="en-US" sz="1200" b="0" i="0" u="none" strike="noStrike" kern="1200" cap="none" spc="0" normalizeH="0" baseline="0" noProof="0" smtClean="0">
                <a:ln>
                  <a:noFill/>
                </a:ln>
                <a:solidFill>
                  <a:prstClr val="black"/>
                </a:solidFill>
                <a:effectLst/>
                <a:uLnTx/>
                <a:uFillTx/>
                <a:latin typeface="Calibri Light"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Light" charset="0"/>
              <a:ea typeface="+mn-ea"/>
              <a:cs typeface="+mn-cs"/>
            </a:endParaRPr>
          </a:p>
        </p:txBody>
      </p:sp>
    </p:spTree>
    <p:extLst>
      <p:ext uri="{BB962C8B-B14F-4D97-AF65-F5344CB8AC3E}">
        <p14:creationId xmlns:p14="http://schemas.microsoft.com/office/powerpoint/2010/main" val="199869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50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_Light_Gray">
    <p:spTree>
      <p:nvGrpSpPr>
        <p:cNvPr id="1" name=""/>
        <p:cNvGrpSpPr/>
        <p:nvPr/>
      </p:nvGrpSpPr>
      <p:grpSpPr>
        <a:xfrm>
          <a:off x="0" y="0"/>
          <a:ext cx="0" cy="0"/>
          <a:chOff x="0" y="0"/>
          <a:chExt cx="0" cy="0"/>
        </a:xfrm>
      </p:grpSpPr>
      <p:sp>
        <p:nvSpPr>
          <p:cNvPr id="6" name="Rectangle 5"/>
          <p:cNvSpPr/>
          <p:nvPr userDrawn="1"/>
        </p:nvSpPr>
        <p:spPr>
          <a:xfrm>
            <a:off x="0" y="2"/>
            <a:ext cx="12192000" cy="6857999"/>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schemeClr val="bg2"/>
              </a:solidFill>
              <a:latin typeface="Calibri Light" charset="0"/>
            </a:endParaRPr>
          </a:p>
        </p:txBody>
      </p:sp>
      <p:sp>
        <p:nvSpPr>
          <p:cNvPr id="11" name="Slide Number Placeholder 5"/>
          <p:cNvSpPr txBox="1">
            <a:spLocks/>
          </p:cNvSpPr>
          <p:nvPr userDrawn="1"/>
        </p:nvSpPr>
        <p:spPr>
          <a:xfrm>
            <a:off x="4724400" y="6485287"/>
            <a:ext cx="2743200" cy="365125"/>
          </a:xfrm>
          <a:prstGeom prst="rect">
            <a:avLst/>
          </a:prstGeom>
        </p:spPr>
        <p:txBody>
          <a:bodyPr/>
          <a:lstStyle>
            <a:defPPr>
              <a:defRPr lang="en-US"/>
            </a:defPPr>
            <a:lvl1pPr marL="0" algn="ctr" defTabSz="914400" rtl="0" eaLnBrk="1" latinLnBrk="0" hangingPunct="1">
              <a:defRPr sz="1800" kern="1200">
                <a:solidFill>
                  <a:schemeClr val="accent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573ED5-7FC3-214D-91AD-867102595498}" type="slidenum">
              <a:rPr lang="en-US" sz="1200" smtClean="0">
                <a:solidFill>
                  <a:schemeClr val="accent4"/>
                </a:solidFill>
              </a:rPr>
              <a:pPr/>
              <a:t>‹#›</a:t>
            </a:fld>
            <a:endParaRPr lang="en-US" sz="1200">
              <a:solidFill>
                <a:schemeClr val="accent4"/>
              </a:solidFill>
            </a:endParaRPr>
          </a:p>
        </p:txBody>
      </p:sp>
      <p:sp>
        <p:nvSpPr>
          <p:cNvPr id="14" name="TextBox 13"/>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solidFill>
                <a:latin typeface="Calibri Light" charset="0"/>
              </a:rPr>
              <a:t>© </a:t>
            </a:r>
            <a:r>
              <a:rPr lang="is-IS" sz="800" b="0" i="0" baseline="0">
                <a:solidFill>
                  <a:schemeClr val="accent4"/>
                </a:solidFill>
                <a:latin typeface="Calibri Light" charset="0"/>
              </a:rPr>
              <a:t>2020</a:t>
            </a:r>
            <a:r>
              <a:rPr lang="en-US" sz="800" b="0" i="0" baseline="0">
                <a:solidFill>
                  <a:schemeClr val="accent4"/>
                </a:solidFill>
                <a:latin typeface="Calibri Light" charset="0"/>
              </a:rPr>
              <a:t> Tivity Health, Inc. All rights reserved.</a:t>
            </a:r>
          </a:p>
        </p:txBody>
      </p:sp>
      <p:sp>
        <p:nvSpPr>
          <p:cNvPr id="17" name="Title 1"/>
          <p:cNvSpPr>
            <a:spLocks noGrp="1"/>
          </p:cNvSpPr>
          <p:nvPr>
            <p:ph type="title"/>
          </p:nvPr>
        </p:nvSpPr>
        <p:spPr>
          <a:xfrm>
            <a:off x="365760" y="243253"/>
            <a:ext cx="11430000" cy="5958520"/>
          </a:xfrm>
        </p:spPr>
        <p:txBody>
          <a:bodyPr anchor="ctr" anchorCtr="0">
            <a:normAutofit/>
          </a:bodyPr>
          <a:lstStyle>
            <a:lvl1pPr algn="ctr">
              <a:lnSpc>
                <a:spcPts val="5000"/>
              </a:lnSpc>
              <a:defRPr sz="6000" cap="all" baseline="0">
                <a:solidFill>
                  <a:schemeClr val="tx1"/>
                </a:solidFill>
              </a:defRPr>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8" y="6207230"/>
            <a:ext cx="977742" cy="529610"/>
          </a:xfrm>
          <a:prstGeom prst="rect">
            <a:avLst/>
          </a:prstGeom>
        </p:spPr>
      </p:pic>
    </p:spTree>
    <p:extLst>
      <p:ext uri="{BB962C8B-B14F-4D97-AF65-F5344CB8AC3E}">
        <p14:creationId xmlns:p14="http://schemas.microsoft.com/office/powerpoint/2010/main" val="156939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White">
    <p:spTree>
      <p:nvGrpSpPr>
        <p:cNvPr id="1" name=""/>
        <p:cNvGrpSpPr/>
        <p:nvPr/>
      </p:nvGrpSpPr>
      <p:grpSpPr>
        <a:xfrm>
          <a:off x="0" y="0"/>
          <a:ext cx="0" cy="0"/>
          <a:chOff x="0" y="0"/>
          <a:chExt cx="0" cy="0"/>
        </a:xfrm>
      </p:grpSpPr>
      <p:sp>
        <p:nvSpPr>
          <p:cNvPr id="8" name="TextBox 7"/>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solidFill>
                <a:latin typeface="Calibri Light" charset="0"/>
              </a:rPr>
              <a:t>© </a:t>
            </a:r>
            <a:r>
              <a:rPr lang="is-IS" sz="800" b="0" i="0" baseline="0">
                <a:solidFill>
                  <a:schemeClr val="accent4"/>
                </a:solidFill>
                <a:latin typeface="Calibri Light" charset="0"/>
              </a:rPr>
              <a:t>2020</a:t>
            </a:r>
            <a:r>
              <a:rPr lang="en-US" sz="800" b="0" i="0" baseline="0">
                <a:solidFill>
                  <a:schemeClr val="accent4"/>
                </a:solidFill>
                <a:latin typeface="Calibri Light" charset="0"/>
              </a:rPr>
              <a:t> Tivity Health, Inc. All rights reserved.</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8" y="6207230"/>
            <a:ext cx="977742" cy="529610"/>
          </a:xfrm>
          <a:prstGeom prst="rect">
            <a:avLst/>
          </a:prstGeom>
        </p:spPr>
      </p:pic>
      <p:sp>
        <p:nvSpPr>
          <p:cNvPr id="5" name="Title 1">
            <a:extLst>
              <a:ext uri="{FF2B5EF4-FFF2-40B4-BE49-F238E27FC236}">
                <a16:creationId xmlns:a16="http://schemas.microsoft.com/office/drawing/2014/main" id="{AA5714F4-85F0-244F-8884-631028AAE877}"/>
              </a:ext>
            </a:extLst>
          </p:cNvPr>
          <p:cNvSpPr>
            <a:spLocks noGrp="1"/>
          </p:cNvSpPr>
          <p:nvPr>
            <p:ph type="title"/>
          </p:nvPr>
        </p:nvSpPr>
        <p:spPr>
          <a:xfrm>
            <a:off x="365760" y="243253"/>
            <a:ext cx="11430000" cy="5958520"/>
          </a:xfrm>
        </p:spPr>
        <p:txBody>
          <a:bodyPr anchor="ctr" anchorCtr="0">
            <a:normAutofit/>
          </a:bodyPr>
          <a:lstStyle>
            <a:lvl1pPr algn="ctr">
              <a:lnSpc>
                <a:spcPts val="5000"/>
              </a:lnSpc>
              <a:defRPr sz="6000" cap="all"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415387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SingleColumn">
    <p:spTree>
      <p:nvGrpSpPr>
        <p:cNvPr id="1" name=""/>
        <p:cNvGrpSpPr/>
        <p:nvPr/>
      </p:nvGrpSpPr>
      <p:grpSpPr>
        <a:xfrm>
          <a:off x="0" y="0"/>
          <a:ext cx="0" cy="0"/>
          <a:chOff x="0" y="0"/>
          <a:chExt cx="0" cy="0"/>
        </a:xfrm>
      </p:grpSpPr>
      <p:sp>
        <p:nvSpPr>
          <p:cNvPr id="8" name="Rectangle 7"/>
          <p:cNvSpPr/>
          <p:nvPr userDrawn="1"/>
        </p:nvSpPr>
        <p:spPr>
          <a:xfrm>
            <a:off x="5316989"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1043128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_Single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574365-C3AC-CF48-A8D4-1F29CB805C63}"/>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316989"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49831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_SingleColumn">
    <p:spTree>
      <p:nvGrpSpPr>
        <p:cNvPr id="1" name=""/>
        <p:cNvGrpSpPr/>
        <p:nvPr/>
      </p:nvGrpSpPr>
      <p:grpSpPr>
        <a:xfrm>
          <a:off x="0" y="0"/>
          <a:ext cx="0" cy="0"/>
          <a:chOff x="0" y="0"/>
          <a:chExt cx="0" cy="0"/>
        </a:xfrm>
      </p:grpSpPr>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2167362"/>
            <a:ext cx="11430000" cy="4148152"/>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hasCustomPrompt="1"/>
          </p:nvPr>
        </p:nvSpPr>
        <p:spPr>
          <a:xfrm>
            <a:off x="365760" y="284136"/>
            <a:ext cx="11430000" cy="1325563"/>
          </a:xfrm>
        </p:spPr>
        <p:txBody>
          <a:bodyPr>
            <a:normAutofit/>
          </a:bodyPr>
          <a:lstStyle>
            <a:lvl1pPr algn="ctr">
              <a:lnSpc>
                <a:spcPts val="5000"/>
              </a:lnSpc>
              <a:defRPr sz="6000" b="1" baseline="0">
                <a:solidFill>
                  <a:schemeClr val="tx1"/>
                </a:solidFill>
                <a:latin typeface="Arial Narrow" charset="0"/>
                <a:ea typeface="Arial Narrow" charset="0"/>
                <a:cs typeface="Arial Narrow" charset="0"/>
              </a:defRPr>
            </a:lvl1pPr>
          </a:lstStyle>
          <a:p>
            <a:r>
              <a:rPr lang="en-US"/>
              <a:t>2 Line headline here and here and here and here and here</a:t>
            </a:r>
          </a:p>
        </p:txBody>
      </p:sp>
      <p:sp>
        <p:nvSpPr>
          <p:cNvPr id="11" name="Rectangle 10"/>
          <p:cNvSpPr/>
          <p:nvPr userDrawn="1"/>
        </p:nvSpPr>
        <p:spPr>
          <a:xfrm>
            <a:off x="5316989" y="1849823"/>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Tree>
    <p:extLst>
      <p:ext uri="{BB962C8B-B14F-4D97-AF65-F5344CB8AC3E}">
        <p14:creationId xmlns:p14="http://schemas.microsoft.com/office/powerpoint/2010/main" val="278373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_SingleColumn">
    <p:spTree>
      <p:nvGrpSpPr>
        <p:cNvPr id="1" name=""/>
        <p:cNvGrpSpPr/>
        <p:nvPr/>
      </p:nvGrpSpPr>
      <p:grpSpPr>
        <a:xfrm>
          <a:off x="0" y="0"/>
          <a:ext cx="0" cy="0"/>
          <a:chOff x="0" y="0"/>
          <a:chExt cx="0" cy="0"/>
        </a:xfrm>
      </p:grpSpPr>
      <p:sp>
        <p:nvSpPr>
          <p:cNvPr id="8" name="Rectangle 7"/>
          <p:cNvSpPr/>
          <p:nvPr userDrawn="1"/>
        </p:nvSpPr>
        <p:spPr>
          <a:xfrm>
            <a:off x="0" y="2"/>
            <a:ext cx="12192000" cy="1302325"/>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bg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2851108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_Single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C7ACC2F-814C-F445-B741-EA97FF6B319C}"/>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12192000" cy="1302325"/>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bg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2702430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_SingleColumn">
    <p:spTree>
      <p:nvGrpSpPr>
        <p:cNvPr id="1" name=""/>
        <p:cNvGrpSpPr/>
        <p:nvPr/>
      </p:nvGrpSpPr>
      <p:grpSpPr>
        <a:xfrm>
          <a:off x="0" y="0"/>
          <a:ext cx="0" cy="0"/>
          <a:chOff x="0" y="0"/>
          <a:chExt cx="0" cy="0"/>
        </a:xfrm>
      </p:grpSpPr>
      <p:sp>
        <p:nvSpPr>
          <p:cNvPr id="8" name="Rectangle 7"/>
          <p:cNvSpPr/>
          <p:nvPr userDrawn="1"/>
        </p:nvSpPr>
        <p:spPr>
          <a:xfrm>
            <a:off x="0" y="2"/>
            <a:ext cx="12192000" cy="1825623"/>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964175"/>
            <a:ext cx="11430000" cy="4351339"/>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hasCustomPrompt="1"/>
          </p:nvPr>
        </p:nvSpPr>
        <p:spPr>
          <a:xfrm>
            <a:off x="365760" y="284136"/>
            <a:ext cx="11430000" cy="1325563"/>
          </a:xfrm>
        </p:spPr>
        <p:txBody>
          <a:bodyPr>
            <a:normAutofit/>
          </a:bodyPr>
          <a:lstStyle>
            <a:lvl1pPr algn="ctr">
              <a:lnSpc>
                <a:spcPts val="5000"/>
              </a:lnSpc>
              <a:defRPr sz="6000" b="1" baseline="0">
                <a:solidFill>
                  <a:schemeClr val="bg1"/>
                </a:solidFill>
                <a:latin typeface="Arial Narrow" charset="0"/>
                <a:ea typeface="Arial Narrow" charset="0"/>
                <a:cs typeface="Arial Narrow" charset="0"/>
              </a:defRPr>
            </a:lvl1pPr>
          </a:lstStyle>
          <a:p>
            <a:r>
              <a:rPr lang="en-US"/>
              <a:t>2 Line headline here and here and here and here and here</a:t>
            </a:r>
          </a:p>
        </p:txBody>
      </p:sp>
    </p:spTree>
    <p:extLst>
      <p:ext uri="{BB962C8B-B14F-4D97-AF65-F5344CB8AC3E}">
        <p14:creationId xmlns:p14="http://schemas.microsoft.com/office/powerpoint/2010/main" val="370776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_SingleColumn_Gray">
    <p:spTree>
      <p:nvGrpSpPr>
        <p:cNvPr id="1" name=""/>
        <p:cNvGrpSpPr/>
        <p:nvPr/>
      </p:nvGrpSpPr>
      <p:grpSpPr>
        <a:xfrm>
          <a:off x="0" y="0"/>
          <a:ext cx="0" cy="0"/>
          <a:chOff x="0" y="0"/>
          <a:chExt cx="0" cy="0"/>
        </a:xfrm>
      </p:grpSpPr>
      <p:sp>
        <p:nvSpPr>
          <p:cNvPr id="7" name="Rectangle 6"/>
          <p:cNvSpPr/>
          <p:nvPr userDrawn="1"/>
        </p:nvSpPr>
        <p:spPr>
          <a:xfrm>
            <a:off x="0" y="2"/>
            <a:ext cx="12192000" cy="1302325"/>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8"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
        <p:nvSpPr>
          <p:cNvPr id="10"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1327063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SingleColumn_Gray">
    <p:spTree>
      <p:nvGrpSpPr>
        <p:cNvPr id="1" name=""/>
        <p:cNvGrpSpPr/>
        <p:nvPr/>
      </p:nvGrpSpPr>
      <p:grpSpPr>
        <a:xfrm>
          <a:off x="0" y="0"/>
          <a:ext cx="0" cy="0"/>
          <a:chOff x="0" y="0"/>
          <a:chExt cx="0" cy="0"/>
        </a:xfrm>
      </p:grpSpPr>
      <p:sp>
        <p:nvSpPr>
          <p:cNvPr id="15" name="Text Placeholder 2"/>
          <p:cNvSpPr>
            <a:spLocks noGrp="1"/>
          </p:cNvSpPr>
          <p:nvPr>
            <p:ph idx="1"/>
          </p:nvPr>
        </p:nvSpPr>
        <p:spPr>
          <a:xfrm>
            <a:off x="365760" y="1964175"/>
            <a:ext cx="11430000" cy="4351339"/>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p:cNvSpPr/>
          <p:nvPr userDrawn="1"/>
        </p:nvSpPr>
        <p:spPr>
          <a:xfrm>
            <a:off x="0" y="2"/>
            <a:ext cx="12192000" cy="1825623"/>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7" name="Title 1"/>
          <p:cNvSpPr>
            <a:spLocks noGrp="1"/>
          </p:cNvSpPr>
          <p:nvPr>
            <p:ph type="title" hasCustomPrompt="1"/>
          </p:nvPr>
        </p:nvSpPr>
        <p:spPr>
          <a:xfrm>
            <a:off x="365760" y="284136"/>
            <a:ext cx="11430000" cy="1325563"/>
          </a:xfrm>
        </p:spPr>
        <p:txBody>
          <a:bodyPr>
            <a:normAutofit/>
          </a:bodyPr>
          <a:lstStyle>
            <a:lvl1pPr algn="ctr">
              <a:lnSpc>
                <a:spcPts val="5000"/>
              </a:lnSpc>
              <a:defRPr sz="6000" b="1" baseline="0">
                <a:solidFill>
                  <a:schemeClr val="tx1"/>
                </a:solidFill>
                <a:latin typeface="Arial Narrow" charset="0"/>
                <a:ea typeface="Arial Narrow" charset="0"/>
                <a:cs typeface="Arial Narrow" charset="0"/>
              </a:defRPr>
            </a:lvl1pPr>
          </a:lstStyle>
          <a:p>
            <a:r>
              <a:rPr lang="en-US"/>
              <a:t>2 Line headline here and here and here and here and here</a:t>
            </a:r>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202530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5D169-291A-B644-87DC-6383DCCCD765}"/>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F5C0D099-6F89-AE46-8AE8-F8935685E5C0}"/>
              </a:ext>
            </a:extLst>
          </p:cNvPr>
          <p:cNvSpPr>
            <a:spLocks noGrp="1"/>
          </p:cNvSpPr>
          <p:nvPr>
            <p:ph type="ctrTitle" hasCustomPrompt="1"/>
          </p:nvPr>
        </p:nvSpPr>
        <p:spPr>
          <a:xfrm>
            <a:off x="550426" y="371959"/>
            <a:ext cx="9873300" cy="3707116"/>
          </a:xfrm>
          <a:prstGeom prst="rect">
            <a:avLst/>
          </a:prstGeom>
        </p:spPr>
        <p:txBody>
          <a:bodyPr lIns="0" tIns="0" rIns="0" bIns="0" anchor="b">
            <a:noAutofit/>
          </a:bodyPr>
          <a:lstStyle>
            <a:lvl1pPr algn="l">
              <a:lnSpc>
                <a:spcPts val="7333"/>
              </a:lnSpc>
              <a:defRPr sz="8000" b="1" i="0" baseline="0">
                <a:solidFill>
                  <a:schemeClr val="bg1"/>
                </a:solidFill>
                <a:latin typeface="Calibri" charset="0"/>
                <a:ea typeface="Calibri" charset="0"/>
                <a:cs typeface="Calibri" charset="0"/>
              </a:defRPr>
            </a:lvl1pPr>
          </a:lstStyle>
          <a:p>
            <a:r>
              <a:rPr lang="en-US"/>
              <a:t>Presentation</a:t>
            </a:r>
            <a:br>
              <a:rPr lang="en-US"/>
            </a:br>
            <a:r>
              <a:rPr lang="en-US"/>
              <a:t>title here</a:t>
            </a:r>
            <a:endParaRPr lang="en-US" sz="4800">
              <a:solidFill>
                <a:schemeClr val="bg1"/>
              </a:solidFill>
              <a:latin typeface="Calibri Light" charset="0"/>
              <a:ea typeface="Calibri Light" charset="0"/>
              <a:cs typeface="Calibri Light" charset="0"/>
            </a:endParaRPr>
          </a:p>
        </p:txBody>
      </p:sp>
      <p:sp>
        <p:nvSpPr>
          <p:cNvPr id="11" name="Text Placeholder 12">
            <a:extLst>
              <a:ext uri="{FF2B5EF4-FFF2-40B4-BE49-F238E27FC236}">
                <a16:creationId xmlns:a16="http://schemas.microsoft.com/office/drawing/2014/main" id="{C27A26B2-9394-DF46-A9C7-0128ADBE2BCB}"/>
              </a:ext>
            </a:extLst>
          </p:cNvPr>
          <p:cNvSpPr>
            <a:spLocks noGrp="1"/>
          </p:cNvSpPr>
          <p:nvPr>
            <p:ph type="body" sz="quarter" idx="10" hasCustomPrompt="1"/>
          </p:nvPr>
        </p:nvSpPr>
        <p:spPr>
          <a:xfrm>
            <a:off x="550422" y="4289315"/>
            <a:ext cx="9873300" cy="899005"/>
          </a:xfrm>
          <a:prstGeom prst="rect">
            <a:avLst/>
          </a:prstGeom>
        </p:spPr>
        <p:txBody>
          <a:bodyPr lIns="0" tIns="0" rIns="0" bIns="0">
            <a:noAutofit/>
          </a:bodyPr>
          <a:lstStyle>
            <a:lvl1pPr marL="0" indent="0">
              <a:buNone/>
              <a:defRPr sz="2933">
                <a:solidFill>
                  <a:schemeClr val="bg1"/>
                </a:solidFill>
              </a:defRPr>
            </a:lvl1pPr>
          </a:lstStyle>
          <a:p>
            <a:pPr lvl="0"/>
            <a:r>
              <a:rPr lang="en-US"/>
              <a:t>Subhead here</a:t>
            </a:r>
          </a:p>
        </p:txBody>
      </p:sp>
      <p:sp>
        <p:nvSpPr>
          <p:cNvPr id="12" name="Text Placeholder 7">
            <a:extLst>
              <a:ext uri="{FF2B5EF4-FFF2-40B4-BE49-F238E27FC236}">
                <a16:creationId xmlns:a16="http://schemas.microsoft.com/office/drawing/2014/main" id="{B0845BC8-322E-854D-97F4-807F834238C2}"/>
              </a:ext>
            </a:extLst>
          </p:cNvPr>
          <p:cNvSpPr>
            <a:spLocks noGrp="1"/>
          </p:cNvSpPr>
          <p:nvPr>
            <p:ph type="body" sz="quarter" idx="11" hasCustomPrompt="1"/>
          </p:nvPr>
        </p:nvSpPr>
        <p:spPr>
          <a:xfrm>
            <a:off x="550423" y="5801369"/>
            <a:ext cx="8358485" cy="40992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position</a:t>
            </a:r>
          </a:p>
        </p:txBody>
      </p:sp>
      <p:sp>
        <p:nvSpPr>
          <p:cNvPr id="13" name="Text Placeholder 7">
            <a:extLst>
              <a:ext uri="{FF2B5EF4-FFF2-40B4-BE49-F238E27FC236}">
                <a16:creationId xmlns:a16="http://schemas.microsoft.com/office/drawing/2014/main" id="{C2EC24AE-1ACD-5643-9B1A-DE0D4031FB12}"/>
              </a:ext>
            </a:extLst>
          </p:cNvPr>
          <p:cNvSpPr>
            <a:spLocks noGrp="1"/>
          </p:cNvSpPr>
          <p:nvPr>
            <p:ph type="body" sz="quarter" idx="12" hasCustomPrompt="1"/>
          </p:nvPr>
        </p:nvSpPr>
        <p:spPr>
          <a:xfrm>
            <a:off x="566002" y="5374650"/>
            <a:ext cx="8343149" cy="409925"/>
          </a:xfrm>
          <a:prstGeom prst="rect">
            <a:avLst/>
          </a:prstGeom>
        </p:spPr>
        <p:txBody>
          <a:bodyPr lIns="0" tIns="0" rIns="0" bIns="0">
            <a:noAutofit/>
          </a:bodyPr>
          <a:lstStyle>
            <a:lvl1pPr marL="0" indent="0">
              <a:lnSpc>
                <a:spcPct val="100000"/>
              </a:lnSpc>
              <a:spcBef>
                <a:spcPts val="0"/>
              </a:spcBef>
              <a:buNone/>
              <a:defRPr sz="2133" b="0" i="0">
                <a:solidFill>
                  <a:schemeClr val="bg1"/>
                </a:solidFill>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name,</a:t>
            </a:r>
          </a:p>
        </p:txBody>
      </p:sp>
      <p:sp>
        <p:nvSpPr>
          <p:cNvPr id="14" name="Text Placeholder 7">
            <a:extLst>
              <a:ext uri="{FF2B5EF4-FFF2-40B4-BE49-F238E27FC236}">
                <a16:creationId xmlns:a16="http://schemas.microsoft.com/office/drawing/2014/main" id="{08520E00-75DE-F84C-BB1D-8A5929E1D903}"/>
              </a:ext>
            </a:extLst>
          </p:cNvPr>
          <p:cNvSpPr>
            <a:spLocks noGrp="1"/>
          </p:cNvSpPr>
          <p:nvPr>
            <p:ph type="body" sz="quarter" idx="14" hasCustomPrompt="1"/>
          </p:nvPr>
        </p:nvSpPr>
        <p:spPr>
          <a:xfrm>
            <a:off x="566002" y="6397825"/>
            <a:ext cx="8343149" cy="38284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Date here</a:t>
            </a:r>
          </a:p>
        </p:txBody>
      </p:sp>
      <p:cxnSp>
        <p:nvCxnSpPr>
          <p:cNvPr id="15" name="Straight Connector 14">
            <a:extLst>
              <a:ext uri="{FF2B5EF4-FFF2-40B4-BE49-F238E27FC236}">
                <a16:creationId xmlns:a16="http://schemas.microsoft.com/office/drawing/2014/main" id="{B8779052-574A-CC42-9650-EFC2F2DB612E}"/>
              </a:ext>
            </a:extLst>
          </p:cNvPr>
          <p:cNvCxnSpPr>
            <a:cxnSpLocks/>
          </p:cNvCxnSpPr>
          <p:nvPr userDrawn="1"/>
        </p:nvCxnSpPr>
        <p:spPr>
          <a:xfrm>
            <a:off x="566001" y="4189863"/>
            <a:ext cx="9857720" cy="0"/>
          </a:xfrm>
          <a:prstGeom prst="line">
            <a:avLst/>
          </a:prstGeom>
          <a:ln w="12700">
            <a:gradFill>
              <a:gsLst>
                <a:gs pos="41000">
                  <a:schemeClr val="tx2"/>
                </a:gs>
                <a:gs pos="100000">
                  <a:schemeClr val="bg1"/>
                </a:gs>
              </a:gsLst>
              <a:lin ang="10800000" scaled="0"/>
            </a:gra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DFF46592-D64F-8543-9A4C-679339C1384E}"/>
              </a:ext>
            </a:extLst>
          </p:cNvPr>
          <p:cNvPicPr>
            <a:picLocks noChangeAspect="1"/>
          </p:cNvPicPr>
          <p:nvPr userDrawn="1"/>
        </p:nvPicPr>
        <p:blipFill>
          <a:blip r:embed="rId2"/>
          <a:stretch>
            <a:fillRect/>
          </a:stretch>
        </p:blipFill>
        <p:spPr>
          <a:xfrm>
            <a:off x="10256980" y="5753584"/>
            <a:ext cx="1839653" cy="965769"/>
          </a:xfrm>
          <a:prstGeom prst="rect">
            <a:avLst/>
          </a:prstGeom>
        </p:spPr>
      </p:pic>
      <p:sp>
        <p:nvSpPr>
          <p:cNvPr id="25" name="Freeform 24">
            <a:extLst>
              <a:ext uri="{FF2B5EF4-FFF2-40B4-BE49-F238E27FC236}">
                <a16:creationId xmlns:a16="http://schemas.microsoft.com/office/drawing/2014/main" id="{921DC2B2-8680-EE4F-AB46-FFAF3516A68D}"/>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1" name="Freeform 30">
            <a:extLst>
              <a:ext uri="{FF2B5EF4-FFF2-40B4-BE49-F238E27FC236}">
                <a16:creationId xmlns:a16="http://schemas.microsoft.com/office/drawing/2014/main" id="{27F96013-228C-7542-9823-F80050C53B14}"/>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3" name="Freeform 32">
            <a:extLst>
              <a:ext uri="{FF2B5EF4-FFF2-40B4-BE49-F238E27FC236}">
                <a16:creationId xmlns:a16="http://schemas.microsoft.com/office/drawing/2014/main" id="{714F2361-7D3D-C94C-846E-90B8F01BD573}"/>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4" name="Freeform 33">
            <a:extLst>
              <a:ext uri="{FF2B5EF4-FFF2-40B4-BE49-F238E27FC236}">
                <a16:creationId xmlns:a16="http://schemas.microsoft.com/office/drawing/2014/main" id="{98424DBE-33BB-3743-A749-7A18548B1EE2}"/>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1713064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Alt_Tall_LessHeadline">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AAF31E3-EC21-CC49-839D-5D2B013ED315}"/>
              </a:ext>
            </a:extLst>
          </p:cNvPr>
          <p:cNvSpPr/>
          <p:nvPr userDrawn="1"/>
        </p:nvSpPr>
        <p:spPr>
          <a:xfrm>
            <a:off x="-46383" y="-32534"/>
            <a:ext cx="4745383" cy="6979434"/>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p:cNvSpPr>
            <a:spLocks noGrp="1"/>
          </p:cNvSpPr>
          <p:nvPr>
            <p:ph idx="1"/>
          </p:nvPr>
        </p:nvSpPr>
        <p:spPr>
          <a:xfrm>
            <a:off x="4541150" y="284137"/>
            <a:ext cx="7283705" cy="62732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65759" y="284136"/>
            <a:ext cx="3634741" cy="4430209"/>
          </a:xfrm>
        </p:spPr>
        <p:txBody>
          <a:bodyPr anchor="b">
            <a:normAutofit/>
          </a:bodyPr>
          <a:lstStyle>
            <a:lvl1pPr>
              <a:lnSpc>
                <a:spcPts val="5000"/>
              </a:lnSpc>
              <a:defRPr sz="6000" b="1" baseline="0">
                <a:solidFill>
                  <a:schemeClr val="bg1"/>
                </a:solidFill>
                <a:latin typeface="Arial Narrow" charset="0"/>
                <a:ea typeface="Arial Narrow" charset="0"/>
                <a:cs typeface="Arial Narrow" charset="0"/>
              </a:defRPr>
            </a:lvl1pPr>
          </a:lstStyle>
          <a:p>
            <a:r>
              <a:rPr lang="en-US"/>
              <a:t>Click to edit Master title style</a:t>
            </a:r>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0" name="Rectangle 9"/>
          <p:cNvSpPr/>
          <p:nvPr userDrawn="1"/>
        </p:nvSpPr>
        <p:spPr>
          <a:xfrm>
            <a:off x="494267" y="4799501"/>
            <a:ext cx="1251983" cy="61424"/>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Tree>
    <p:extLst>
      <p:ext uri="{BB962C8B-B14F-4D97-AF65-F5344CB8AC3E}">
        <p14:creationId xmlns:p14="http://schemas.microsoft.com/office/powerpoint/2010/main" val="2165313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799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7910945"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bg1"/>
                </a:solidFill>
                <a:latin typeface="+mj-lt"/>
              </a:defRPr>
            </a:lvl1pPr>
            <a:lvl2pPr marL="742939" indent="-285750">
              <a:buFont typeface="Arial" charset="0"/>
              <a:buChar char="•"/>
              <a:defRPr sz="3200">
                <a:solidFill>
                  <a:schemeClr val="bg1"/>
                </a:solidFill>
                <a:latin typeface="+mj-lt"/>
              </a:defRPr>
            </a:lvl2pPr>
            <a:lvl3pPr marL="1200127" indent="-285750">
              <a:buFont typeface="Arial" charset="0"/>
              <a:buChar char="•"/>
              <a:defRPr sz="2400">
                <a:solidFill>
                  <a:schemeClr val="bg1"/>
                </a:solidFill>
                <a:latin typeface="+mj-lt"/>
              </a:defRPr>
            </a:lvl3pPr>
            <a:lvl4pPr marL="1657316" indent="-285750">
              <a:buFont typeface="Arial" charset="0"/>
              <a:buChar char="•"/>
              <a:defRPr>
                <a:solidFill>
                  <a:schemeClr val="bg1"/>
                </a:solidFill>
                <a:latin typeface="+mn-lt"/>
              </a:defRPr>
            </a:lvl4pPr>
            <a:lvl5pPr marL="2114504" indent="-285750">
              <a:buFont typeface="Arial" charset="0"/>
              <a:buChar cha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spTree>
    <p:extLst>
      <p:ext uri="{BB962C8B-B14F-4D97-AF65-F5344CB8AC3E}">
        <p14:creationId xmlns:p14="http://schemas.microsoft.com/office/powerpoint/2010/main" val="336196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7910945"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accent4"/>
                </a:solidFill>
                <a:latin typeface="+mj-lt"/>
              </a:defRPr>
            </a:lvl3pPr>
            <a:lvl4pPr marL="1657316" indent="-285750">
              <a:buFont typeface="Arial" charset="0"/>
              <a:buChar char="•"/>
              <a:defRPr>
                <a:solidFill>
                  <a:schemeClr val="accent4"/>
                </a:solidFill>
                <a:latin typeface="+mn-lt"/>
              </a:defRPr>
            </a:lvl4pPr>
            <a:lvl5pPr marL="2114504" indent="-285750">
              <a:buFont typeface="Arial" charset="0"/>
              <a:buChar char="•"/>
              <a:defRPr>
                <a:solidFill>
                  <a:schemeClr val="accent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720444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ontentAlt_Tal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25C99C-8EF9-FD4E-ACD3-E2B5E1906546}"/>
              </a:ext>
            </a:extLst>
          </p:cNvPr>
          <p:cNvSpPr/>
          <p:nvPr userDrawn="1"/>
        </p:nvSpPr>
        <p:spPr>
          <a:xfrm>
            <a:off x="0" y="0"/>
            <a:ext cx="12192000" cy="6858000"/>
          </a:xfrm>
          <a:prstGeom prst="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2" name="Freeform 11">
            <a:extLst>
              <a:ext uri="{FF2B5EF4-FFF2-40B4-BE49-F238E27FC236}">
                <a16:creationId xmlns:a16="http://schemas.microsoft.com/office/drawing/2014/main" id="{F3F1B102-9949-C64A-AAC3-72E69D21258B}"/>
              </a:ext>
            </a:extLst>
          </p:cNvPr>
          <p:cNvSpPr/>
          <p:nvPr userDrawn="1"/>
        </p:nvSpPr>
        <p:spPr>
          <a:xfrm>
            <a:off x="-161868" y="-99060"/>
            <a:ext cx="12512903" cy="710946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accent4"/>
                </a:solidFill>
                <a:latin typeface="+mj-lt"/>
              </a:defRPr>
            </a:lvl3pPr>
            <a:lvl4pPr marL="1657316" indent="-285750">
              <a:buFont typeface="Arial" charset="0"/>
              <a:buChar char="•"/>
              <a:defRPr>
                <a:solidFill>
                  <a:schemeClr val="accent4"/>
                </a:solidFill>
                <a:latin typeface="+mn-lt"/>
              </a:defRPr>
            </a:lvl4pPr>
            <a:lvl5pPr marL="2114504" indent="-285750">
              <a:buFont typeface="Arial" charset="0"/>
              <a:buChar char="•"/>
              <a:defRPr>
                <a:solidFill>
                  <a:schemeClr val="accent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2799894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5871411"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659304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3631223"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8" name="Rectangle 7">
            <a:extLst>
              <a:ext uri="{FF2B5EF4-FFF2-40B4-BE49-F238E27FC236}">
                <a16:creationId xmlns:a16="http://schemas.microsoft.com/office/drawing/2014/main" id="{DB1E1830-2B85-BE4F-80D5-72114BF49768}"/>
              </a:ext>
            </a:extLst>
          </p:cNvPr>
          <p:cNvSpPr/>
          <p:nvPr userDrawn="1"/>
        </p:nvSpPr>
        <p:spPr>
          <a:xfrm>
            <a:off x="6883472"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2" name="Title 1">
            <a:extLst>
              <a:ext uri="{FF2B5EF4-FFF2-40B4-BE49-F238E27FC236}">
                <a16:creationId xmlns:a16="http://schemas.microsoft.com/office/drawing/2014/main" id="{5C74EAB2-92A2-F44A-BBF5-5F79FF08B3C0}"/>
              </a:ext>
            </a:extLst>
          </p:cNvPr>
          <p:cNvSpPr>
            <a:spLocks noGrp="1"/>
          </p:cNvSpPr>
          <p:nvPr>
            <p:ph type="title"/>
          </p:nvPr>
        </p:nvSpPr>
        <p:spPr>
          <a:xfrm>
            <a:off x="3114674" y="206876"/>
            <a:ext cx="9077326"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1364147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1" y="0"/>
            <a:ext cx="6521117"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Tree>
    <p:extLst>
      <p:ext uri="{BB962C8B-B14F-4D97-AF65-F5344CB8AC3E}">
        <p14:creationId xmlns:p14="http://schemas.microsoft.com/office/powerpoint/2010/main" val="2283961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ontentAlt_Ta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B6C116-933E-B24F-8B46-41F500165762}"/>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Tree>
    <p:extLst>
      <p:ext uri="{BB962C8B-B14F-4D97-AF65-F5344CB8AC3E}">
        <p14:creationId xmlns:p14="http://schemas.microsoft.com/office/powerpoint/2010/main" val="3523590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5951095" y="6475751"/>
            <a:ext cx="299803" cy="382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Tree>
    <p:extLst>
      <p:ext uri="{BB962C8B-B14F-4D97-AF65-F5344CB8AC3E}">
        <p14:creationId xmlns:p14="http://schemas.microsoft.com/office/powerpoint/2010/main" val="58331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INGLE HEADER">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99CAF4F-E5CF-7B4C-BC1A-3520E2D68A0D}"/>
              </a:ext>
            </a:extLst>
          </p:cNvPr>
          <p:cNvSpPr>
            <a:spLocks noGrp="1"/>
          </p:cNvSpPr>
          <p:nvPr>
            <p:ph sz="half" idx="1" hasCustomPrompt="1"/>
          </p:nvPr>
        </p:nvSpPr>
        <p:spPr>
          <a:xfrm>
            <a:off x="286512" y="1545656"/>
            <a:ext cx="11618976" cy="4723205"/>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Single content box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90CA0BDD-6924-8648-9C24-45D7EED56120}"/>
              </a:ext>
            </a:extLst>
          </p:cNvPr>
          <p:cNvSpPr/>
          <p:nvPr userDrawn="1"/>
        </p:nvSpPr>
        <p:spPr>
          <a:xfrm rot="5400000">
            <a:off x="5485261" y="-5487641"/>
            <a:ext cx="1219096" cy="12194381"/>
          </a:xfrm>
          <a:custGeom>
            <a:avLst/>
            <a:gdLst>
              <a:gd name="connsiteX0" fmla="*/ 0 w 914322"/>
              <a:gd name="connsiteY0" fmla="*/ 9144000 h 9145786"/>
              <a:gd name="connsiteX1" fmla="*/ 0 w 914322"/>
              <a:gd name="connsiteY1" fmla="*/ 0 h 9145786"/>
              <a:gd name="connsiteX2" fmla="*/ 698500 w 914322"/>
              <a:gd name="connsiteY2" fmla="*/ 0 h 9145786"/>
              <a:gd name="connsiteX3" fmla="*/ 698500 w 914322"/>
              <a:gd name="connsiteY3" fmla="*/ 4046 h 9145786"/>
              <a:gd name="connsiteX4" fmla="*/ 754449 w 914322"/>
              <a:gd name="connsiteY4" fmla="*/ 4046 h 9145786"/>
              <a:gd name="connsiteX5" fmla="*/ 758383 w 914322"/>
              <a:gd name="connsiteY5" fmla="*/ 28189 h 9145786"/>
              <a:gd name="connsiteX6" fmla="*/ 914322 w 914322"/>
              <a:gd name="connsiteY6" fmla="*/ 4608804 h 9145786"/>
              <a:gd name="connsiteX7" fmla="*/ 768695 w 914322"/>
              <a:gd name="connsiteY7" fmla="*/ 9114015 h 9145786"/>
              <a:gd name="connsiteX8" fmla="*/ 764350 w 914322"/>
              <a:gd name="connsiteY8" fmla="*/ 9145786 h 9145786"/>
              <a:gd name="connsiteX9" fmla="*/ 470450 w 914322"/>
              <a:gd name="connsiteY9" fmla="*/ 9145786 h 9145786"/>
              <a:gd name="connsiteX10" fmla="*/ 470450 w 914322"/>
              <a:gd name="connsiteY10" fmla="*/ 9144000 h 9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22" h="9145786">
                <a:moveTo>
                  <a:pt x="0" y="9144000"/>
                </a:moveTo>
                <a:lnTo>
                  <a:pt x="0" y="0"/>
                </a:lnTo>
                <a:lnTo>
                  <a:pt x="698500" y="0"/>
                </a:lnTo>
                <a:lnTo>
                  <a:pt x="698500" y="4046"/>
                </a:lnTo>
                <a:lnTo>
                  <a:pt x="754449" y="4046"/>
                </a:lnTo>
                <a:lnTo>
                  <a:pt x="758383" y="28189"/>
                </a:lnTo>
                <a:cubicBezTo>
                  <a:pt x="848726" y="635447"/>
                  <a:pt x="914322" y="2456578"/>
                  <a:pt x="914322" y="4608804"/>
                </a:cubicBezTo>
                <a:cubicBezTo>
                  <a:pt x="914322" y="6678252"/>
                  <a:pt x="853675" y="8441584"/>
                  <a:pt x="768695" y="9114015"/>
                </a:cubicBezTo>
                <a:lnTo>
                  <a:pt x="764350" y="9145786"/>
                </a:lnTo>
                <a:lnTo>
                  <a:pt x="470450" y="9145786"/>
                </a:lnTo>
                <a:lnTo>
                  <a:pt x="470450" y="9144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0" y="240148"/>
            <a:ext cx="12192000" cy="581040"/>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dirty="0"/>
              <a:t>Header – Single-line</a:t>
            </a:r>
          </a:p>
        </p:txBody>
      </p:sp>
    </p:spTree>
    <p:extLst>
      <p:ext uri="{BB962C8B-B14F-4D97-AF65-F5344CB8AC3E}">
        <p14:creationId xmlns:p14="http://schemas.microsoft.com/office/powerpoint/2010/main" val="126618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C523844-4D89-4940-8970-21D2A5E230A8}"/>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a:extLst>
              <a:ext uri="{FF2B5EF4-FFF2-40B4-BE49-F238E27FC236}">
                <a16:creationId xmlns:a16="http://schemas.microsoft.com/office/drawing/2014/main" id="{D8C4431D-E06B-8849-A258-D587A39AB90A}"/>
              </a:ext>
            </a:extLst>
          </p:cNvPr>
          <p:cNvPicPr>
            <a:picLocks noChangeAspect="1"/>
          </p:cNvPicPr>
          <p:nvPr userDrawn="1"/>
        </p:nvPicPr>
        <p:blipFill>
          <a:blip r:embed="rId2"/>
          <a:stretch>
            <a:fillRect/>
          </a:stretch>
        </p:blipFill>
        <p:spPr>
          <a:xfrm>
            <a:off x="10777728" y="6115965"/>
            <a:ext cx="1335161" cy="700924"/>
          </a:xfrm>
          <a:prstGeom prst="rect">
            <a:avLst/>
          </a:prstGeom>
        </p:spPr>
      </p:pic>
      <p:sp>
        <p:nvSpPr>
          <p:cNvPr id="22" name="Freeform 21">
            <a:extLst>
              <a:ext uri="{FF2B5EF4-FFF2-40B4-BE49-F238E27FC236}">
                <a16:creationId xmlns:a16="http://schemas.microsoft.com/office/drawing/2014/main" id="{1A250BA5-8E0E-4A46-8518-430A6F57CB54}"/>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3" name="Freeform 22">
            <a:extLst>
              <a:ext uri="{FF2B5EF4-FFF2-40B4-BE49-F238E27FC236}">
                <a16:creationId xmlns:a16="http://schemas.microsoft.com/office/drawing/2014/main" id="{75E6E1C0-7E3B-5C4F-A56B-391C722FB0A1}"/>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4" name="Freeform 23">
            <a:extLst>
              <a:ext uri="{FF2B5EF4-FFF2-40B4-BE49-F238E27FC236}">
                <a16:creationId xmlns:a16="http://schemas.microsoft.com/office/drawing/2014/main" id="{13F3BC1E-275C-364E-ACDD-B8913774417A}"/>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5" name="Freeform 24">
            <a:extLst>
              <a:ext uri="{FF2B5EF4-FFF2-40B4-BE49-F238E27FC236}">
                <a16:creationId xmlns:a16="http://schemas.microsoft.com/office/drawing/2014/main" id="{BFE51871-1415-544D-9281-D04697C83E56}"/>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cxnSp>
        <p:nvCxnSpPr>
          <p:cNvPr id="40" name="Straight Connector 39">
            <a:extLst>
              <a:ext uri="{FF2B5EF4-FFF2-40B4-BE49-F238E27FC236}">
                <a16:creationId xmlns:a16="http://schemas.microsoft.com/office/drawing/2014/main" id="{793D7C01-FE2B-294B-9344-B5F5FDE768D4}"/>
              </a:ext>
            </a:extLst>
          </p:cNvPr>
          <p:cNvCxnSpPr>
            <a:cxnSpLocks/>
          </p:cNvCxnSpPr>
          <p:nvPr userDrawn="1"/>
        </p:nvCxnSpPr>
        <p:spPr>
          <a:xfrm>
            <a:off x="1" y="3725545"/>
            <a:ext cx="9396564" cy="0"/>
          </a:xfrm>
          <a:prstGeom prst="line">
            <a:avLst/>
          </a:prstGeom>
          <a:ln w="12700">
            <a:gradFill>
              <a:gsLst>
                <a:gs pos="100000">
                  <a:schemeClr val="bg1"/>
                </a:gs>
                <a:gs pos="0">
                  <a:schemeClr val="tx2"/>
                </a:gs>
              </a:gsLst>
              <a:lin ang="10800000" scaled="0"/>
            </a:gradFill>
          </a:ln>
          <a:effectLst/>
        </p:spPr>
        <p:style>
          <a:lnRef idx="2">
            <a:schemeClr val="accent1"/>
          </a:lnRef>
          <a:fillRef idx="0">
            <a:schemeClr val="accent1"/>
          </a:fillRef>
          <a:effectRef idx="1">
            <a:schemeClr val="accent1"/>
          </a:effectRef>
          <a:fontRef idx="minor">
            <a:schemeClr val="tx1"/>
          </a:fontRef>
        </p:style>
      </p:cxnSp>
      <p:sp>
        <p:nvSpPr>
          <p:cNvPr id="42" name="Text Placeholder 12">
            <a:extLst>
              <a:ext uri="{FF2B5EF4-FFF2-40B4-BE49-F238E27FC236}">
                <a16:creationId xmlns:a16="http://schemas.microsoft.com/office/drawing/2014/main" id="{7F14E03A-2318-D64D-888F-E1E02F6D8E56}"/>
              </a:ext>
            </a:extLst>
          </p:cNvPr>
          <p:cNvSpPr>
            <a:spLocks noGrp="1"/>
          </p:cNvSpPr>
          <p:nvPr>
            <p:ph type="body" sz="quarter" idx="10" hasCustomPrompt="1"/>
          </p:nvPr>
        </p:nvSpPr>
        <p:spPr>
          <a:xfrm>
            <a:off x="350173" y="4932829"/>
            <a:ext cx="7902361" cy="1022992"/>
          </a:xfrm>
          <a:prstGeom prst="rect">
            <a:avLst/>
          </a:prstGeom>
        </p:spPr>
        <p:txBody>
          <a:bodyPr lIns="0" tIns="0" rIns="0" bIns="0">
            <a:noAutofit/>
          </a:bodyPr>
          <a:lstStyle>
            <a:lvl1pPr marL="0" indent="0">
              <a:buNone/>
              <a:defRPr sz="2667" b="0" i="0">
                <a:solidFill>
                  <a:schemeClr val="bg1"/>
                </a:solidFill>
                <a:latin typeface="Calibri Light" panose="020F0302020204030204" pitchFamily="34" charset="0"/>
                <a:cs typeface="Calibri Light" panose="020F0302020204030204" pitchFamily="34" charset="0"/>
              </a:defRPr>
            </a:lvl1pPr>
          </a:lstStyle>
          <a:p>
            <a:pPr lvl="0"/>
            <a:r>
              <a:rPr lang="en-US"/>
              <a:t>optional more info</a:t>
            </a:r>
          </a:p>
        </p:txBody>
      </p:sp>
      <p:sp>
        <p:nvSpPr>
          <p:cNvPr id="18" name="TextBox 17">
            <a:extLst>
              <a:ext uri="{FF2B5EF4-FFF2-40B4-BE49-F238E27FC236}">
                <a16:creationId xmlns:a16="http://schemas.microsoft.com/office/drawing/2014/main" id="{88D113DE-C46B-FE48-A6A0-953845E755ED}"/>
              </a:ext>
            </a:extLst>
          </p:cNvPr>
          <p:cNvSpPr txBox="1"/>
          <p:nvPr userDrawn="1"/>
        </p:nvSpPr>
        <p:spPr>
          <a:xfrm>
            <a:off x="393293" y="6571932"/>
            <a:ext cx="2823696" cy="164212"/>
          </a:xfrm>
          <a:prstGeom prst="rect">
            <a:avLst/>
          </a:prstGeom>
          <a:noFill/>
        </p:spPr>
        <p:txBody>
          <a:bodyPr wrap="square" lIns="0" tIns="0" rIns="0" bIns="0" rtlCol="0">
            <a:spAutoFit/>
          </a:bodyPr>
          <a:lstStyle/>
          <a:p>
            <a:pPr algn="l"/>
            <a:r>
              <a:rPr lang="en-US" sz="1067" b="0" i="0" baseline="0">
                <a:solidFill>
                  <a:schemeClr val="bg1"/>
                </a:solidFill>
                <a:effectLst/>
                <a:latin typeface="Calibri Light" charset="0"/>
              </a:rPr>
              <a:t>© </a:t>
            </a:r>
            <a:r>
              <a:rPr lang="is-IS" sz="1067" b="0" i="0" baseline="0">
                <a:solidFill>
                  <a:schemeClr val="bg1"/>
                </a:solidFill>
                <a:effectLst/>
                <a:latin typeface="Calibri Light" charset="0"/>
              </a:rPr>
              <a:t>2019</a:t>
            </a:r>
            <a:r>
              <a:rPr lang="en-US" sz="1067" b="0" i="0" baseline="0">
                <a:solidFill>
                  <a:schemeClr val="bg1"/>
                </a:solidFill>
                <a:effectLst/>
                <a:latin typeface="Calibri Light" charset="0"/>
              </a:rPr>
              <a:t> Tivity Health, Inc. All rights reserved.</a:t>
            </a:r>
          </a:p>
        </p:txBody>
      </p:sp>
      <p:sp>
        <p:nvSpPr>
          <p:cNvPr id="6" name="TextBox 5">
            <a:extLst>
              <a:ext uri="{FF2B5EF4-FFF2-40B4-BE49-F238E27FC236}">
                <a16:creationId xmlns:a16="http://schemas.microsoft.com/office/drawing/2014/main" id="{97A2F71C-4F55-9548-8198-E053E308A2D3}"/>
              </a:ext>
            </a:extLst>
          </p:cNvPr>
          <p:cNvSpPr txBox="1"/>
          <p:nvPr userDrawn="1"/>
        </p:nvSpPr>
        <p:spPr>
          <a:xfrm>
            <a:off x="351645" y="2095229"/>
            <a:ext cx="6677551" cy="1733680"/>
          </a:xfrm>
          <a:prstGeom prst="rect">
            <a:avLst/>
          </a:prstGeom>
          <a:noFill/>
        </p:spPr>
        <p:txBody>
          <a:bodyPr wrap="square" rtlCol="0">
            <a:spAutoFit/>
          </a:bodyPr>
          <a:lstStyle/>
          <a:p>
            <a:r>
              <a:rPr lang="en-US" sz="10666" b="1">
                <a:solidFill>
                  <a:schemeClr val="bg1"/>
                </a:solidFill>
              </a:rPr>
              <a:t>Thank You</a:t>
            </a:r>
          </a:p>
        </p:txBody>
      </p:sp>
      <p:sp>
        <p:nvSpPr>
          <p:cNvPr id="26" name="Freeform 25">
            <a:extLst>
              <a:ext uri="{FF2B5EF4-FFF2-40B4-BE49-F238E27FC236}">
                <a16:creationId xmlns:a16="http://schemas.microsoft.com/office/drawing/2014/main" id="{CC0AEB4E-0146-2B40-A6CF-5C7AA3AE6C63}"/>
              </a:ext>
            </a:extLst>
          </p:cNvPr>
          <p:cNvSpPr/>
          <p:nvPr userDrawn="1"/>
        </p:nvSpPr>
        <p:spPr>
          <a:xfrm rot="19870210">
            <a:off x="10109084" y="1222401"/>
            <a:ext cx="740683" cy="423031"/>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1771173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33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5D169-291A-B644-87DC-6383DCCCD765}"/>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F5C0D099-6F89-AE46-8AE8-F8935685E5C0}"/>
              </a:ext>
            </a:extLst>
          </p:cNvPr>
          <p:cNvSpPr>
            <a:spLocks noGrp="1"/>
          </p:cNvSpPr>
          <p:nvPr>
            <p:ph type="ctrTitle" hasCustomPrompt="1"/>
          </p:nvPr>
        </p:nvSpPr>
        <p:spPr>
          <a:xfrm>
            <a:off x="550426" y="371959"/>
            <a:ext cx="9873300" cy="3707116"/>
          </a:xfrm>
          <a:prstGeom prst="rect">
            <a:avLst/>
          </a:prstGeom>
        </p:spPr>
        <p:txBody>
          <a:bodyPr lIns="0" tIns="0" rIns="0" bIns="0" anchor="b">
            <a:noAutofit/>
          </a:bodyPr>
          <a:lstStyle>
            <a:lvl1pPr algn="l">
              <a:lnSpc>
                <a:spcPts val="7333"/>
              </a:lnSpc>
              <a:defRPr sz="8000" b="1" i="0" baseline="0">
                <a:solidFill>
                  <a:schemeClr val="bg1"/>
                </a:solidFill>
                <a:latin typeface="Calibri" charset="0"/>
                <a:ea typeface="Calibri" charset="0"/>
                <a:cs typeface="Calibri" charset="0"/>
              </a:defRPr>
            </a:lvl1pPr>
          </a:lstStyle>
          <a:p>
            <a:r>
              <a:rPr lang="en-US"/>
              <a:t>Presentation</a:t>
            </a:r>
            <a:br>
              <a:rPr lang="en-US"/>
            </a:br>
            <a:r>
              <a:rPr lang="en-US"/>
              <a:t>title here</a:t>
            </a:r>
            <a:endParaRPr lang="en-US" sz="4800">
              <a:solidFill>
                <a:schemeClr val="bg1"/>
              </a:solidFill>
              <a:latin typeface="Calibri Light" charset="0"/>
              <a:ea typeface="Calibri Light" charset="0"/>
              <a:cs typeface="Calibri Light" charset="0"/>
            </a:endParaRPr>
          </a:p>
        </p:txBody>
      </p:sp>
      <p:sp>
        <p:nvSpPr>
          <p:cNvPr id="11" name="Text Placeholder 12">
            <a:extLst>
              <a:ext uri="{FF2B5EF4-FFF2-40B4-BE49-F238E27FC236}">
                <a16:creationId xmlns:a16="http://schemas.microsoft.com/office/drawing/2014/main" id="{C27A26B2-9394-DF46-A9C7-0128ADBE2BCB}"/>
              </a:ext>
            </a:extLst>
          </p:cNvPr>
          <p:cNvSpPr>
            <a:spLocks noGrp="1"/>
          </p:cNvSpPr>
          <p:nvPr>
            <p:ph type="body" sz="quarter" idx="10" hasCustomPrompt="1"/>
          </p:nvPr>
        </p:nvSpPr>
        <p:spPr>
          <a:xfrm>
            <a:off x="550422" y="4289315"/>
            <a:ext cx="9873300" cy="899005"/>
          </a:xfrm>
          <a:prstGeom prst="rect">
            <a:avLst/>
          </a:prstGeom>
        </p:spPr>
        <p:txBody>
          <a:bodyPr lIns="0" tIns="0" rIns="0" bIns="0">
            <a:noAutofit/>
          </a:bodyPr>
          <a:lstStyle>
            <a:lvl1pPr marL="0" indent="0">
              <a:buNone/>
              <a:defRPr sz="2933">
                <a:solidFill>
                  <a:schemeClr val="bg1"/>
                </a:solidFill>
              </a:defRPr>
            </a:lvl1pPr>
          </a:lstStyle>
          <a:p>
            <a:pPr lvl="0"/>
            <a:r>
              <a:rPr lang="en-US"/>
              <a:t>Subhead here</a:t>
            </a:r>
          </a:p>
        </p:txBody>
      </p:sp>
      <p:sp>
        <p:nvSpPr>
          <p:cNvPr id="12" name="Text Placeholder 7">
            <a:extLst>
              <a:ext uri="{FF2B5EF4-FFF2-40B4-BE49-F238E27FC236}">
                <a16:creationId xmlns:a16="http://schemas.microsoft.com/office/drawing/2014/main" id="{B0845BC8-322E-854D-97F4-807F834238C2}"/>
              </a:ext>
            </a:extLst>
          </p:cNvPr>
          <p:cNvSpPr>
            <a:spLocks noGrp="1"/>
          </p:cNvSpPr>
          <p:nvPr>
            <p:ph type="body" sz="quarter" idx="11" hasCustomPrompt="1"/>
          </p:nvPr>
        </p:nvSpPr>
        <p:spPr>
          <a:xfrm>
            <a:off x="550423" y="5801369"/>
            <a:ext cx="8358485" cy="40992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position</a:t>
            </a:r>
          </a:p>
        </p:txBody>
      </p:sp>
      <p:sp>
        <p:nvSpPr>
          <p:cNvPr id="13" name="Text Placeholder 7">
            <a:extLst>
              <a:ext uri="{FF2B5EF4-FFF2-40B4-BE49-F238E27FC236}">
                <a16:creationId xmlns:a16="http://schemas.microsoft.com/office/drawing/2014/main" id="{C2EC24AE-1ACD-5643-9B1A-DE0D4031FB12}"/>
              </a:ext>
            </a:extLst>
          </p:cNvPr>
          <p:cNvSpPr>
            <a:spLocks noGrp="1"/>
          </p:cNvSpPr>
          <p:nvPr>
            <p:ph type="body" sz="quarter" idx="12" hasCustomPrompt="1"/>
          </p:nvPr>
        </p:nvSpPr>
        <p:spPr>
          <a:xfrm>
            <a:off x="566002" y="5374650"/>
            <a:ext cx="8343149" cy="409925"/>
          </a:xfrm>
          <a:prstGeom prst="rect">
            <a:avLst/>
          </a:prstGeom>
        </p:spPr>
        <p:txBody>
          <a:bodyPr lIns="0" tIns="0" rIns="0" bIns="0">
            <a:noAutofit/>
          </a:bodyPr>
          <a:lstStyle>
            <a:lvl1pPr marL="0" indent="0">
              <a:lnSpc>
                <a:spcPct val="100000"/>
              </a:lnSpc>
              <a:spcBef>
                <a:spcPts val="0"/>
              </a:spcBef>
              <a:buNone/>
              <a:defRPr sz="2133" b="0" i="0">
                <a:solidFill>
                  <a:schemeClr val="bg1"/>
                </a:solidFill>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name,</a:t>
            </a:r>
          </a:p>
        </p:txBody>
      </p:sp>
      <p:sp>
        <p:nvSpPr>
          <p:cNvPr id="14" name="Text Placeholder 7">
            <a:extLst>
              <a:ext uri="{FF2B5EF4-FFF2-40B4-BE49-F238E27FC236}">
                <a16:creationId xmlns:a16="http://schemas.microsoft.com/office/drawing/2014/main" id="{08520E00-75DE-F84C-BB1D-8A5929E1D903}"/>
              </a:ext>
            </a:extLst>
          </p:cNvPr>
          <p:cNvSpPr>
            <a:spLocks noGrp="1"/>
          </p:cNvSpPr>
          <p:nvPr>
            <p:ph type="body" sz="quarter" idx="14" hasCustomPrompt="1"/>
          </p:nvPr>
        </p:nvSpPr>
        <p:spPr>
          <a:xfrm>
            <a:off x="566002" y="6397825"/>
            <a:ext cx="8343149" cy="38284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Date here</a:t>
            </a:r>
          </a:p>
        </p:txBody>
      </p:sp>
      <p:cxnSp>
        <p:nvCxnSpPr>
          <p:cNvPr id="15" name="Straight Connector 14">
            <a:extLst>
              <a:ext uri="{FF2B5EF4-FFF2-40B4-BE49-F238E27FC236}">
                <a16:creationId xmlns:a16="http://schemas.microsoft.com/office/drawing/2014/main" id="{B8779052-574A-CC42-9650-EFC2F2DB612E}"/>
              </a:ext>
            </a:extLst>
          </p:cNvPr>
          <p:cNvCxnSpPr>
            <a:cxnSpLocks/>
          </p:cNvCxnSpPr>
          <p:nvPr userDrawn="1"/>
        </p:nvCxnSpPr>
        <p:spPr>
          <a:xfrm>
            <a:off x="566001" y="4189863"/>
            <a:ext cx="9857720" cy="0"/>
          </a:xfrm>
          <a:prstGeom prst="line">
            <a:avLst/>
          </a:prstGeom>
          <a:ln w="12700">
            <a:gradFill>
              <a:gsLst>
                <a:gs pos="41000">
                  <a:schemeClr val="tx2"/>
                </a:gs>
                <a:gs pos="100000">
                  <a:schemeClr val="bg1"/>
                </a:gs>
              </a:gsLst>
              <a:lin ang="10800000" scaled="0"/>
            </a:gra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DFF46592-D64F-8543-9A4C-679339C1384E}"/>
              </a:ext>
            </a:extLst>
          </p:cNvPr>
          <p:cNvPicPr>
            <a:picLocks noChangeAspect="1"/>
          </p:cNvPicPr>
          <p:nvPr userDrawn="1"/>
        </p:nvPicPr>
        <p:blipFill>
          <a:blip r:embed="rId2"/>
          <a:stretch>
            <a:fillRect/>
          </a:stretch>
        </p:blipFill>
        <p:spPr>
          <a:xfrm>
            <a:off x="10256980" y="5753584"/>
            <a:ext cx="1839653" cy="965769"/>
          </a:xfrm>
          <a:prstGeom prst="rect">
            <a:avLst/>
          </a:prstGeom>
        </p:spPr>
      </p:pic>
      <p:sp>
        <p:nvSpPr>
          <p:cNvPr id="25" name="Freeform 24">
            <a:extLst>
              <a:ext uri="{FF2B5EF4-FFF2-40B4-BE49-F238E27FC236}">
                <a16:creationId xmlns:a16="http://schemas.microsoft.com/office/drawing/2014/main" id="{921DC2B2-8680-EE4F-AB46-FFAF3516A68D}"/>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1" name="Freeform 30">
            <a:extLst>
              <a:ext uri="{FF2B5EF4-FFF2-40B4-BE49-F238E27FC236}">
                <a16:creationId xmlns:a16="http://schemas.microsoft.com/office/drawing/2014/main" id="{27F96013-228C-7542-9823-F80050C53B14}"/>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3" name="Freeform 32">
            <a:extLst>
              <a:ext uri="{FF2B5EF4-FFF2-40B4-BE49-F238E27FC236}">
                <a16:creationId xmlns:a16="http://schemas.microsoft.com/office/drawing/2014/main" id="{714F2361-7D3D-C94C-846E-90B8F01BD573}"/>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4" name="Freeform 33">
            <a:extLst>
              <a:ext uri="{FF2B5EF4-FFF2-40B4-BE49-F238E27FC236}">
                <a16:creationId xmlns:a16="http://schemas.microsoft.com/office/drawing/2014/main" id="{98424DBE-33BB-3743-A749-7A18548B1EE2}"/>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3944149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C523844-4D89-4940-8970-21D2A5E230A8}"/>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a:extLst>
              <a:ext uri="{FF2B5EF4-FFF2-40B4-BE49-F238E27FC236}">
                <a16:creationId xmlns:a16="http://schemas.microsoft.com/office/drawing/2014/main" id="{D8C4431D-E06B-8849-A258-D587A39AB90A}"/>
              </a:ext>
            </a:extLst>
          </p:cNvPr>
          <p:cNvPicPr>
            <a:picLocks noChangeAspect="1"/>
          </p:cNvPicPr>
          <p:nvPr userDrawn="1"/>
        </p:nvPicPr>
        <p:blipFill>
          <a:blip r:embed="rId2"/>
          <a:stretch>
            <a:fillRect/>
          </a:stretch>
        </p:blipFill>
        <p:spPr>
          <a:xfrm>
            <a:off x="10777728" y="6115965"/>
            <a:ext cx="1335161" cy="700924"/>
          </a:xfrm>
          <a:prstGeom prst="rect">
            <a:avLst/>
          </a:prstGeom>
        </p:spPr>
      </p:pic>
      <p:sp>
        <p:nvSpPr>
          <p:cNvPr id="22" name="Freeform 21">
            <a:extLst>
              <a:ext uri="{FF2B5EF4-FFF2-40B4-BE49-F238E27FC236}">
                <a16:creationId xmlns:a16="http://schemas.microsoft.com/office/drawing/2014/main" id="{1A250BA5-8E0E-4A46-8518-430A6F57CB54}"/>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3" name="Freeform 22">
            <a:extLst>
              <a:ext uri="{FF2B5EF4-FFF2-40B4-BE49-F238E27FC236}">
                <a16:creationId xmlns:a16="http://schemas.microsoft.com/office/drawing/2014/main" id="{75E6E1C0-7E3B-5C4F-A56B-391C722FB0A1}"/>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4" name="Freeform 23">
            <a:extLst>
              <a:ext uri="{FF2B5EF4-FFF2-40B4-BE49-F238E27FC236}">
                <a16:creationId xmlns:a16="http://schemas.microsoft.com/office/drawing/2014/main" id="{13F3BC1E-275C-364E-ACDD-B8913774417A}"/>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5" name="Freeform 24">
            <a:extLst>
              <a:ext uri="{FF2B5EF4-FFF2-40B4-BE49-F238E27FC236}">
                <a16:creationId xmlns:a16="http://schemas.microsoft.com/office/drawing/2014/main" id="{BFE51871-1415-544D-9281-D04697C83E56}"/>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cxnSp>
        <p:nvCxnSpPr>
          <p:cNvPr id="40" name="Straight Connector 39">
            <a:extLst>
              <a:ext uri="{FF2B5EF4-FFF2-40B4-BE49-F238E27FC236}">
                <a16:creationId xmlns:a16="http://schemas.microsoft.com/office/drawing/2014/main" id="{793D7C01-FE2B-294B-9344-B5F5FDE768D4}"/>
              </a:ext>
            </a:extLst>
          </p:cNvPr>
          <p:cNvCxnSpPr>
            <a:cxnSpLocks/>
          </p:cNvCxnSpPr>
          <p:nvPr userDrawn="1"/>
        </p:nvCxnSpPr>
        <p:spPr>
          <a:xfrm>
            <a:off x="1" y="3725545"/>
            <a:ext cx="9396564" cy="0"/>
          </a:xfrm>
          <a:prstGeom prst="line">
            <a:avLst/>
          </a:prstGeom>
          <a:ln w="12700">
            <a:gradFill>
              <a:gsLst>
                <a:gs pos="100000">
                  <a:schemeClr val="bg1"/>
                </a:gs>
                <a:gs pos="0">
                  <a:schemeClr val="tx2"/>
                </a:gs>
              </a:gsLst>
              <a:lin ang="10800000" scaled="0"/>
            </a:gradFill>
          </a:ln>
          <a:effectLst/>
        </p:spPr>
        <p:style>
          <a:lnRef idx="2">
            <a:schemeClr val="accent1"/>
          </a:lnRef>
          <a:fillRef idx="0">
            <a:schemeClr val="accent1"/>
          </a:fillRef>
          <a:effectRef idx="1">
            <a:schemeClr val="accent1"/>
          </a:effectRef>
          <a:fontRef idx="minor">
            <a:schemeClr val="tx1"/>
          </a:fontRef>
        </p:style>
      </p:cxnSp>
      <p:sp>
        <p:nvSpPr>
          <p:cNvPr id="42" name="Text Placeholder 12">
            <a:extLst>
              <a:ext uri="{FF2B5EF4-FFF2-40B4-BE49-F238E27FC236}">
                <a16:creationId xmlns:a16="http://schemas.microsoft.com/office/drawing/2014/main" id="{7F14E03A-2318-D64D-888F-E1E02F6D8E56}"/>
              </a:ext>
            </a:extLst>
          </p:cNvPr>
          <p:cNvSpPr>
            <a:spLocks noGrp="1"/>
          </p:cNvSpPr>
          <p:nvPr>
            <p:ph type="body" sz="quarter" idx="10" hasCustomPrompt="1"/>
          </p:nvPr>
        </p:nvSpPr>
        <p:spPr>
          <a:xfrm>
            <a:off x="350173" y="4932829"/>
            <a:ext cx="7902361" cy="1022992"/>
          </a:xfrm>
          <a:prstGeom prst="rect">
            <a:avLst/>
          </a:prstGeom>
        </p:spPr>
        <p:txBody>
          <a:bodyPr lIns="0" tIns="0" rIns="0" bIns="0">
            <a:noAutofit/>
          </a:bodyPr>
          <a:lstStyle>
            <a:lvl1pPr marL="0" indent="0">
              <a:buNone/>
              <a:defRPr sz="2667" b="0" i="0">
                <a:solidFill>
                  <a:schemeClr val="bg1"/>
                </a:solidFill>
                <a:latin typeface="Calibri Light" panose="020F0302020204030204" pitchFamily="34" charset="0"/>
                <a:cs typeface="Calibri Light" panose="020F0302020204030204" pitchFamily="34" charset="0"/>
              </a:defRPr>
            </a:lvl1pPr>
          </a:lstStyle>
          <a:p>
            <a:pPr lvl="0"/>
            <a:r>
              <a:rPr lang="en-US"/>
              <a:t>optional more info</a:t>
            </a:r>
          </a:p>
        </p:txBody>
      </p:sp>
      <p:sp>
        <p:nvSpPr>
          <p:cNvPr id="18" name="TextBox 17">
            <a:extLst>
              <a:ext uri="{FF2B5EF4-FFF2-40B4-BE49-F238E27FC236}">
                <a16:creationId xmlns:a16="http://schemas.microsoft.com/office/drawing/2014/main" id="{88D113DE-C46B-FE48-A6A0-953845E755ED}"/>
              </a:ext>
            </a:extLst>
          </p:cNvPr>
          <p:cNvSpPr txBox="1"/>
          <p:nvPr userDrawn="1"/>
        </p:nvSpPr>
        <p:spPr>
          <a:xfrm>
            <a:off x="393293" y="6571932"/>
            <a:ext cx="2823696" cy="164212"/>
          </a:xfrm>
          <a:prstGeom prst="rect">
            <a:avLst/>
          </a:prstGeom>
          <a:noFill/>
        </p:spPr>
        <p:txBody>
          <a:bodyPr wrap="square" lIns="0" tIns="0" rIns="0" bIns="0" rtlCol="0">
            <a:spAutoFit/>
          </a:bodyPr>
          <a:lstStyle/>
          <a:p>
            <a:pPr algn="l"/>
            <a:r>
              <a:rPr lang="en-US" sz="1067" b="0" i="0" baseline="0">
                <a:solidFill>
                  <a:schemeClr val="bg1"/>
                </a:solidFill>
                <a:effectLst/>
                <a:latin typeface="Calibri Light" charset="0"/>
              </a:rPr>
              <a:t>© </a:t>
            </a:r>
            <a:r>
              <a:rPr lang="is-IS" sz="1067" b="0" i="0" baseline="0">
                <a:solidFill>
                  <a:schemeClr val="bg1"/>
                </a:solidFill>
                <a:effectLst/>
                <a:latin typeface="Calibri Light" charset="0"/>
              </a:rPr>
              <a:t>2019</a:t>
            </a:r>
            <a:r>
              <a:rPr lang="en-US" sz="1067" b="0" i="0" baseline="0">
                <a:solidFill>
                  <a:schemeClr val="bg1"/>
                </a:solidFill>
                <a:effectLst/>
                <a:latin typeface="Calibri Light" charset="0"/>
              </a:rPr>
              <a:t> Tivity Health, Inc. All rights reserved.</a:t>
            </a:r>
          </a:p>
        </p:txBody>
      </p:sp>
      <p:sp>
        <p:nvSpPr>
          <p:cNvPr id="6" name="TextBox 5">
            <a:extLst>
              <a:ext uri="{FF2B5EF4-FFF2-40B4-BE49-F238E27FC236}">
                <a16:creationId xmlns:a16="http://schemas.microsoft.com/office/drawing/2014/main" id="{97A2F71C-4F55-9548-8198-E053E308A2D3}"/>
              </a:ext>
            </a:extLst>
          </p:cNvPr>
          <p:cNvSpPr txBox="1"/>
          <p:nvPr userDrawn="1"/>
        </p:nvSpPr>
        <p:spPr>
          <a:xfrm>
            <a:off x="351645" y="2095229"/>
            <a:ext cx="6677551" cy="1733680"/>
          </a:xfrm>
          <a:prstGeom prst="rect">
            <a:avLst/>
          </a:prstGeom>
          <a:noFill/>
        </p:spPr>
        <p:txBody>
          <a:bodyPr wrap="square" rtlCol="0">
            <a:spAutoFit/>
          </a:bodyPr>
          <a:lstStyle/>
          <a:p>
            <a:r>
              <a:rPr lang="en-US" sz="10666" b="1">
                <a:solidFill>
                  <a:schemeClr val="bg1"/>
                </a:solidFill>
              </a:rPr>
              <a:t>Thank You</a:t>
            </a:r>
          </a:p>
        </p:txBody>
      </p:sp>
      <p:sp>
        <p:nvSpPr>
          <p:cNvPr id="26" name="Freeform 25">
            <a:extLst>
              <a:ext uri="{FF2B5EF4-FFF2-40B4-BE49-F238E27FC236}">
                <a16:creationId xmlns:a16="http://schemas.microsoft.com/office/drawing/2014/main" id="{CC0AEB4E-0146-2B40-A6CF-5C7AA3AE6C63}"/>
              </a:ext>
            </a:extLst>
          </p:cNvPr>
          <p:cNvSpPr/>
          <p:nvPr userDrawn="1"/>
        </p:nvSpPr>
        <p:spPr>
          <a:xfrm rot="19870210">
            <a:off x="10109084" y="1222401"/>
            <a:ext cx="740683" cy="423031"/>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146402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
        <p:nvSpPr>
          <p:cNvPr id="15" name="Rectangle 14"/>
          <p:cNvSpPr/>
          <p:nvPr userDrawn="1"/>
        </p:nvSpPr>
        <p:spPr>
          <a:xfrm>
            <a:off x="0" y="6524735"/>
            <a:ext cx="12192000" cy="365798"/>
          </a:xfrm>
          <a:prstGeom prst="rect">
            <a:avLst/>
          </a:prstGeom>
          <a:solidFill>
            <a:schemeClr val="bg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6" name="Right Triangle 15"/>
          <p:cNvSpPr/>
          <p:nvPr userDrawn="1"/>
        </p:nvSpPr>
        <p:spPr>
          <a:xfrm flipH="1">
            <a:off x="-92767" y="5592417"/>
            <a:ext cx="12284766" cy="93231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
        <p:nvSpPr>
          <p:cNvPr id="3" name="Subtitle 2"/>
          <p:cNvSpPr>
            <a:spLocks noGrp="1"/>
          </p:cNvSpPr>
          <p:nvPr>
            <p:ph type="subTitle" idx="1" hasCustomPrompt="1"/>
          </p:nvPr>
        </p:nvSpPr>
        <p:spPr>
          <a:xfrm>
            <a:off x="365759" y="4883078"/>
            <a:ext cx="11430000" cy="808583"/>
          </a:xfrm>
        </p:spPr>
        <p:txBody>
          <a:bodyPr/>
          <a:lstStyle>
            <a:lvl1pPr marL="0" indent="0" algn="ctr">
              <a:buNone/>
              <a:defRPr sz="1800" i="0"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z="1600">
                <a:solidFill>
                  <a:schemeClr val="bg1"/>
                </a:solidFill>
                <a:latin typeface="Calibri Light" charset="0"/>
                <a:ea typeface="Calibri Light" charset="0"/>
                <a:cs typeface="Calibri Light" charset="0"/>
              </a:rPr>
              <a:t>Presenter Name, Title</a:t>
            </a:r>
          </a:p>
          <a:p>
            <a:r>
              <a:rPr lang="en-US" sz="1600">
                <a:solidFill>
                  <a:schemeClr val="bg1"/>
                </a:solidFill>
                <a:latin typeface="Calibri Light" charset="0"/>
                <a:ea typeface="Calibri Light" charset="0"/>
                <a:cs typeface="Calibri Light" charset="0"/>
              </a:rPr>
              <a:t>##/##/##</a:t>
            </a:r>
          </a:p>
        </p:txBody>
      </p:sp>
      <p:sp>
        <p:nvSpPr>
          <p:cNvPr id="14" name="Title 1"/>
          <p:cNvSpPr>
            <a:spLocks noGrp="1"/>
          </p:cNvSpPr>
          <p:nvPr>
            <p:ph type="title"/>
          </p:nvPr>
        </p:nvSpPr>
        <p:spPr>
          <a:xfrm>
            <a:off x="365760" y="877561"/>
            <a:ext cx="11430000" cy="3185747"/>
          </a:xfrm>
        </p:spPr>
        <p:txBody>
          <a:bodyPr anchor="b" anchorCtr="0">
            <a:normAutofit/>
          </a:bodyPr>
          <a:lstStyle>
            <a:lvl1pPr algn="ctr">
              <a:lnSpc>
                <a:spcPts val="6000"/>
              </a:lnSpc>
              <a:defRPr sz="7000" cap="all" baseline="0">
                <a:solidFill>
                  <a:schemeClr val="bg1"/>
                </a:solidFill>
              </a:defRPr>
            </a:lvl1pPr>
          </a:lstStyle>
          <a:p>
            <a:r>
              <a:rPr lang="en-US"/>
              <a:t>Click to edit Master title style</a:t>
            </a:r>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9" name="Rectangle 8"/>
          <p:cNvSpPr/>
          <p:nvPr userDrawn="1"/>
        </p:nvSpPr>
        <p:spPr>
          <a:xfrm>
            <a:off x="5316989" y="4063308"/>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pic>
        <p:nvPicPr>
          <p:cNvPr id="5" name="Picture 4">
            <a:extLst>
              <a:ext uri="{FF2B5EF4-FFF2-40B4-BE49-F238E27FC236}">
                <a16:creationId xmlns:a16="http://schemas.microsoft.com/office/drawing/2014/main" id="{31C9D2C2-44FD-BC47-9FCC-47C5F89FE5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38359" y="5803337"/>
            <a:ext cx="2057400" cy="711200"/>
          </a:xfrm>
          <a:prstGeom prst="rect">
            <a:avLst/>
          </a:prstGeom>
        </p:spPr>
      </p:pic>
    </p:spTree>
    <p:extLst>
      <p:ext uri="{BB962C8B-B14F-4D97-AF65-F5344CB8AC3E}">
        <p14:creationId xmlns:p14="http://schemas.microsoft.com/office/powerpoint/2010/main" val="128302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2FF01A-1CE7-E549-BE73-C108C8564A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10497" y="-7433"/>
            <a:ext cx="7781501" cy="6780278"/>
          </a:xfrm>
          <a:prstGeom prst="rect">
            <a:avLst/>
          </a:prstGeom>
        </p:spPr>
      </p:pic>
      <p:sp>
        <p:nvSpPr>
          <p:cNvPr id="13" name="Freeform 12">
            <a:extLst>
              <a:ext uri="{FF2B5EF4-FFF2-40B4-BE49-F238E27FC236}">
                <a16:creationId xmlns:a16="http://schemas.microsoft.com/office/drawing/2014/main" id="{301EA276-08CE-2B4F-B305-E88AA931DAE9}"/>
              </a:ext>
            </a:extLst>
          </p:cNvPr>
          <p:cNvSpPr/>
          <p:nvPr userDrawn="1"/>
        </p:nvSpPr>
        <p:spPr>
          <a:xfrm>
            <a:off x="-46384" y="-32533"/>
            <a:ext cx="9948373"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6386" y="6493452"/>
            <a:ext cx="12238386" cy="365798"/>
          </a:xfrm>
          <a:prstGeom prst="rect">
            <a:avLst/>
          </a:prstGeom>
          <a:solidFill>
            <a:schemeClr val="bg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6" name="Right Triangle 15"/>
          <p:cNvSpPr/>
          <p:nvPr userDrawn="1"/>
        </p:nvSpPr>
        <p:spPr>
          <a:xfrm flipH="1">
            <a:off x="-46385" y="5568353"/>
            <a:ext cx="12238383" cy="93231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
        <p:nvSpPr>
          <p:cNvPr id="3" name="Subtitle 2"/>
          <p:cNvSpPr>
            <a:spLocks noGrp="1"/>
          </p:cNvSpPr>
          <p:nvPr>
            <p:ph type="subTitle" idx="1" hasCustomPrompt="1"/>
          </p:nvPr>
        </p:nvSpPr>
        <p:spPr>
          <a:xfrm>
            <a:off x="365759" y="4883078"/>
            <a:ext cx="5222240" cy="808583"/>
          </a:xfrm>
        </p:spPr>
        <p:txBody>
          <a:bodyPr/>
          <a:lstStyle>
            <a:lvl1pPr marL="0" indent="0" algn="l">
              <a:buNone/>
              <a:defRPr sz="1800" i="0"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z="1600">
                <a:solidFill>
                  <a:schemeClr val="bg1"/>
                </a:solidFill>
                <a:latin typeface="Calibri Light" charset="0"/>
                <a:ea typeface="Calibri Light" charset="0"/>
                <a:cs typeface="Calibri Light" charset="0"/>
              </a:rPr>
              <a:t>Presenter Name, Title</a:t>
            </a:r>
          </a:p>
          <a:p>
            <a:r>
              <a:rPr lang="en-US" sz="1600">
                <a:solidFill>
                  <a:schemeClr val="bg1"/>
                </a:solidFill>
                <a:latin typeface="Calibri Light" charset="0"/>
                <a:ea typeface="Calibri Light" charset="0"/>
                <a:cs typeface="Calibri Light" charset="0"/>
              </a:rPr>
              <a:t>##/##/##</a:t>
            </a:r>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10" name="Title 1">
            <a:extLst>
              <a:ext uri="{FF2B5EF4-FFF2-40B4-BE49-F238E27FC236}">
                <a16:creationId xmlns:a16="http://schemas.microsoft.com/office/drawing/2014/main" id="{9B36A322-7FEE-0540-9EED-47D9A5E040DA}"/>
              </a:ext>
            </a:extLst>
          </p:cNvPr>
          <p:cNvSpPr>
            <a:spLocks noGrp="1"/>
          </p:cNvSpPr>
          <p:nvPr>
            <p:ph type="title"/>
          </p:nvPr>
        </p:nvSpPr>
        <p:spPr>
          <a:xfrm>
            <a:off x="365760" y="877561"/>
            <a:ext cx="8002385" cy="3185747"/>
          </a:xfrm>
        </p:spPr>
        <p:txBody>
          <a:bodyPr anchor="b" anchorCtr="0">
            <a:normAutofit/>
          </a:bodyPr>
          <a:lstStyle>
            <a:lvl1pPr algn="l">
              <a:lnSpc>
                <a:spcPts val="6000"/>
              </a:lnSpc>
              <a:defRPr sz="7000" cap="all" baseline="0">
                <a:solidFill>
                  <a:schemeClr val="bg1"/>
                </a:solidFill>
              </a:defRPr>
            </a:lvl1pPr>
          </a:lstStyle>
          <a:p>
            <a:r>
              <a:rPr lang="en-US"/>
              <a:t>Click to edit Master title style</a:t>
            </a:r>
          </a:p>
        </p:txBody>
      </p:sp>
      <p:sp>
        <p:nvSpPr>
          <p:cNvPr id="12" name="Rectangle 11">
            <a:extLst>
              <a:ext uri="{FF2B5EF4-FFF2-40B4-BE49-F238E27FC236}">
                <a16:creationId xmlns:a16="http://schemas.microsoft.com/office/drawing/2014/main" id="{7A265CB5-4166-8C40-A4E8-D91B8F09E077}"/>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pic>
        <p:nvPicPr>
          <p:cNvPr id="14" name="Picture 13">
            <a:extLst>
              <a:ext uri="{FF2B5EF4-FFF2-40B4-BE49-F238E27FC236}">
                <a16:creationId xmlns:a16="http://schemas.microsoft.com/office/drawing/2014/main" id="{9A0A3113-DA8D-8946-A1B1-B358F34EC3C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738359" y="5803337"/>
            <a:ext cx="2057400" cy="711200"/>
          </a:xfrm>
          <a:prstGeom prst="rect">
            <a:avLst/>
          </a:prstGeom>
        </p:spPr>
      </p:pic>
    </p:spTree>
    <p:extLst>
      <p:ext uri="{BB962C8B-B14F-4D97-AF65-F5344CB8AC3E}">
        <p14:creationId xmlns:p14="http://schemas.microsoft.com/office/powerpoint/2010/main" val="254581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0" y="0"/>
            <a:ext cx="12192000"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chemeClr val="bg1"/>
                </a:solidFill>
                <a:latin typeface="Calibri Light" charset="0"/>
              </a:rPr>
              <a:t>© </a:t>
            </a:r>
            <a:r>
              <a:rPr lang="is-IS" sz="800" b="0" i="0" baseline="0">
                <a:solidFill>
                  <a:schemeClr val="bg1"/>
                </a:solidFill>
                <a:latin typeface="Calibri Light" charset="0"/>
              </a:rPr>
              <a:t>2021</a:t>
            </a:r>
            <a:r>
              <a:rPr lang="en-US" sz="800" b="0" i="0" baseline="0">
                <a:solidFill>
                  <a:schemeClr val="bg1"/>
                </a:solidFill>
                <a:latin typeface="Calibri Light" charset="0"/>
              </a:rPr>
              <a:t> Tivity Health, Inc. All rights reserved.</a:t>
            </a:r>
          </a:p>
        </p:txBody>
      </p:sp>
      <p:sp>
        <p:nvSpPr>
          <p:cNvPr id="12" name="Title 1">
            <a:extLst>
              <a:ext uri="{FF2B5EF4-FFF2-40B4-BE49-F238E27FC236}">
                <a16:creationId xmlns:a16="http://schemas.microsoft.com/office/drawing/2014/main" id="{F29A0FB7-A879-5342-BCEA-056EFC70B47E}"/>
              </a:ext>
            </a:extLst>
          </p:cNvPr>
          <p:cNvSpPr>
            <a:spLocks noGrp="1"/>
          </p:cNvSpPr>
          <p:nvPr>
            <p:ph type="title"/>
          </p:nvPr>
        </p:nvSpPr>
        <p:spPr>
          <a:xfrm>
            <a:off x="365760" y="877561"/>
            <a:ext cx="9704672" cy="3185747"/>
          </a:xfrm>
        </p:spPr>
        <p:txBody>
          <a:bodyPr anchor="b" anchorCtr="0">
            <a:normAutofit/>
          </a:bodyPr>
          <a:lstStyle>
            <a:lvl1pPr algn="l">
              <a:lnSpc>
                <a:spcPts val="6000"/>
              </a:lnSpc>
              <a:defRPr sz="7000" cap="all" baseline="0">
                <a:solidFill>
                  <a:schemeClr val="bg1"/>
                </a:solidFill>
              </a:defRPr>
            </a:lvl1pPr>
          </a:lstStyle>
          <a:p>
            <a:r>
              <a:rPr lang="en-US"/>
              <a:t>Click to edit Master title style</a:t>
            </a:r>
          </a:p>
        </p:txBody>
      </p:sp>
      <p:sp>
        <p:nvSpPr>
          <p:cNvPr id="13" name="Rectangle 12">
            <a:extLst>
              <a:ext uri="{FF2B5EF4-FFF2-40B4-BE49-F238E27FC236}">
                <a16:creationId xmlns:a16="http://schemas.microsoft.com/office/drawing/2014/main" id="{56D380A5-F197-A542-8465-B3F085294888}"/>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4" name="Subtitle 2">
            <a:extLst>
              <a:ext uri="{FF2B5EF4-FFF2-40B4-BE49-F238E27FC236}">
                <a16:creationId xmlns:a16="http://schemas.microsoft.com/office/drawing/2014/main" id="{E6EA5DD4-7C5C-9942-B62B-BFB9C052549A}"/>
              </a:ext>
            </a:extLst>
          </p:cNvPr>
          <p:cNvSpPr>
            <a:spLocks noGrp="1"/>
          </p:cNvSpPr>
          <p:nvPr>
            <p:ph type="subTitle" idx="1"/>
          </p:nvPr>
        </p:nvSpPr>
        <p:spPr>
          <a:xfrm>
            <a:off x="365759" y="4527302"/>
            <a:ext cx="9704672" cy="808583"/>
          </a:xfrm>
        </p:spPr>
        <p:txBody>
          <a:bodyPr/>
          <a:lstStyle>
            <a:lvl1pPr marL="0" indent="0" algn="l">
              <a:buNone/>
              <a:defRPr sz="1800" i="0"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sz="1600">
              <a:solidFill>
                <a:schemeClr val="bg1"/>
              </a:solidFill>
              <a:latin typeface="Calibri Light" charset="0"/>
              <a:ea typeface="Calibri Light" charset="0"/>
              <a:cs typeface="Calibri Light" charset="0"/>
            </a:endParaRPr>
          </a:p>
        </p:txBody>
      </p:sp>
      <p:pic>
        <p:nvPicPr>
          <p:cNvPr id="9" name="Picture 2">
            <a:extLst>
              <a:ext uri="{FF2B5EF4-FFF2-40B4-BE49-F238E27FC236}">
                <a16:creationId xmlns:a16="http://schemas.microsoft.com/office/drawing/2014/main" id="{15253326-140E-4DB9-9E7F-75DE770D95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27958" y="5613157"/>
            <a:ext cx="2772080" cy="99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9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161868" y="-99060"/>
            <a:ext cx="12512903" cy="710946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
        <p:nvSpPr>
          <p:cNvPr id="12" name="Title 1">
            <a:extLst>
              <a:ext uri="{FF2B5EF4-FFF2-40B4-BE49-F238E27FC236}">
                <a16:creationId xmlns:a16="http://schemas.microsoft.com/office/drawing/2014/main" id="{F29A0FB7-A879-5342-BCEA-056EFC70B47E}"/>
              </a:ext>
            </a:extLst>
          </p:cNvPr>
          <p:cNvSpPr>
            <a:spLocks noGrp="1"/>
          </p:cNvSpPr>
          <p:nvPr>
            <p:ph type="title"/>
          </p:nvPr>
        </p:nvSpPr>
        <p:spPr>
          <a:xfrm>
            <a:off x="365760" y="877561"/>
            <a:ext cx="9704672" cy="3185747"/>
          </a:xfrm>
        </p:spPr>
        <p:txBody>
          <a:bodyPr anchor="b" anchorCtr="0">
            <a:normAutofit/>
          </a:bodyPr>
          <a:lstStyle>
            <a:lvl1pPr algn="l">
              <a:lnSpc>
                <a:spcPts val="6000"/>
              </a:lnSpc>
              <a:defRPr sz="7000" cap="all" baseline="0">
                <a:solidFill>
                  <a:schemeClr val="tx1"/>
                </a:solidFill>
              </a:defRPr>
            </a:lvl1pPr>
          </a:lstStyle>
          <a:p>
            <a:r>
              <a:rPr lang="en-US"/>
              <a:t>Click to edit Master title style</a:t>
            </a:r>
          </a:p>
        </p:txBody>
      </p:sp>
      <p:sp>
        <p:nvSpPr>
          <p:cNvPr id="13" name="Rectangle 12">
            <a:extLst>
              <a:ext uri="{FF2B5EF4-FFF2-40B4-BE49-F238E27FC236}">
                <a16:creationId xmlns:a16="http://schemas.microsoft.com/office/drawing/2014/main" id="{56D380A5-F197-A542-8465-B3F085294888}"/>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pic>
        <p:nvPicPr>
          <p:cNvPr id="9" name="Picture 8">
            <a:extLst>
              <a:ext uri="{FF2B5EF4-FFF2-40B4-BE49-F238E27FC236}">
                <a16:creationId xmlns:a16="http://schemas.microsoft.com/office/drawing/2014/main" id="{08CF279F-0A10-9846-9BF5-906A5CBD3E6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8" y="6207230"/>
            <a:ext cx="977742" cy="529610"/>
          </a:xfrm>
          <a:prstGeom prst="rect">
            <a:avLst/>
          </a:prstGeom>
        </p:spPr>
      </p:pic>
      <p:sp>
        <p:nvSpPr>
          <p:cNvPr id="16" name="Text Placeholder 7">
            <a:extLst>
              <a:ext uri="{FF2B5EF4-FFF2-40B4-BE49-F238E27FC236}">
                <a16:creationId xmlns:a16="http://schemas.microsoft.com/office/drawing/2014/main" id="{E5AB6C7D-4A79-8947-BE97-9A3563A45354}"/>
              </a:ext>
            </a:extLst>
          </p:cNvPr>
          <p:cNvSpPr>
            <a:spLocks noGrp="1"/>
          </p:cNvSpPr>
          <p:nvPr>
            <p:ph type="body" sz="quarter" idx="10" hasCustomPrompt="1"/>
          </p:nvPr>
        </p:nvSpPr>
        <p:spPr>
          <a:xfrm>
            <a:off x="365759" y="4527302"/>
            <a:ext cx="9704672" cy="808583"/>
          </a:xfrm>
        </p:spPr>
        <p:txBody>
          <a:bodyPr>
            <a:noAutofit/>
          </a:bodyPr>
          <a:lstStyle>
            <a:lvl1pPr marL="0" indent="0">
              <a:buFontTx/>
              <a:buNone/>
              <a:defRPr sz="1600"/>
            </a:lvl1pPr>
            <a:lvl2pPr marL="457189" indent="0">
              <a:buFontTx/>
              <a:buNone/>
              <a:defRPr sz="1600"/>
            </a:lvl2pPr>
            <a:lvl3pPr marL="914377" indent="0">
              <a:buFontTx/>
              <a:buNone/>
              <a:defRPr sz="1600"/>
            </a:lvl3pPr>
            <a:lvl4pPr marL="1371566" indent="0">
              <a:buFontTx/>
              <a:buNone/>
              <a:defRPr sz="1600"/>
            </a:lvl4pPr>
            <a:lvl5pPr marL="1828755" indent="0">
              <a:buFontTx/>
              <a:buNone/>
              <a:defRPr sz="1600"/>
            </a:lvl5pPr>
          </a:lstStyle>
          <a:p>
            <a:pPr lvl="0"/>
            <a:r>
              <a:rPr lang="en-US"/>
              <a:t>Click to add subtitle</a:t>
            </a:r>
          </a:p>
        </p:txBody>
      </p:sp>
    </p:spTree>
    <p:extLst>
      <p:ext uri="{BB962C8B-B14F-4D97-AF65-F5344CB8AC3E}">
        <p14:creationId xmlns:p14="http://schemas.microsoft.com/office/powerpoint/2010/main" val="392613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Testimonial">
    <p:spTree>
      <p:nvGrpSpPr>
        <p:cNvPr id="1" name=""/>
        <p:cNvGrpSpPr/>
        <p:nvPr/>
      </p:nvGrpSpPr>
      <p:grpSpPr>
        <a:xfrm>
          <a:off x="0" y="0"/>
          <a:ext cx="0" cy="0"/>
          <a:chOff x="0" y="0"/>
          <a:chExt cx="0" cy="0"/>
        </a:xfrm>
      </p:grpSpPr>
      <p:sp>
        <p:nvSpPr>
          <p:cNvPr id="7" name="Rectangle 6"/>
          <p:cNvSpPr/>
          <p:nvPr userDrawn="1"/>
        </p:nvSpPr>
        <p:spPr>
          <a:xfrm>
            <a:off x="0" y="2"/>
            <a:ext cx="12192000" cy="6857999"/>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8" name="Slide Number Placeholder 5"/>
          <p:cNvSpPr txBox="1">
            <a:spLocks/>
          </p:cNvSpPr>
          <p:nvPr userDrawn="1"/>
        </p:nvSpPr>
        <p:spPr>
          <a:xfrm>
            <a:off x="4724400" y="6485287"/>
            <a:ext cx="2743200" cy="365125"/>
          </a:xfrm>
          <a:prstGeom prst="rect">
            <a:avLst/>
          </a:prstGeom>
        </p:spPr>
        <p:txBody>
          <a:bodyPr/>
          <a:lstStyle>
            <a:defPPr>
              <a:defRPr lang="en-US"/>
            </a:defPPr>
            <a:lvl1pPr marL="0" algn="ctr" defTabSz="914400" rtl="0" eaLnBrk="1" latinLnBrk="0" hangingPunct="1">
              <a:defRPr sz="1800" kern="1200">
                <a:solidFill>
                  <a:schemeClr val="accent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573ED5-7FC3-214D-91AD-867102595498}" type="slidenum">
              <a:rPr lang="en-US" sz="1200" smtClean="0">
                <a:solidFill>
                  <a:schemeClr val="accent6"/>
                </a:solidFill>
              </a:rPr>
              <a:pPr/>
              <a:t>‹#›</a:t>
            </a:fld>
            <a:endParaRPr lang="en-US" sz="1200">
              <a:solidFill>
                <a:schemeClr val="accent6"/>
              </a:solidFill>
            </a:endParaRPr>
          </a:p>
        </p:txBody>
      </p:sp>
      <p:sp>
        <p:nvSpPr>
          <p:cNvPr id="17" name="Title 1"/>
          <p:cNvSpPr>
            <a:spLocks noGrp="1"/>
          </p:cNvSpPr>
          <p:nvPr>
            <p:ph type="title" hasCustomPrompt="1"/>
          </p:nvPr>
        </p:nvSpPr>
        <p:spPr>
          <a:xfrm>
            <a:off x="365760" y="1153644"/>
            <a:ext cx="11430000" cy="3238259"/>
          </a:xfrm>
        </p:spPr>
        <p:txBody>
          <a:bodyPr anchor="b" anchorCtr="0">
            <a:normAutofit/>
          </a:bodyPr>
          <a:lstStyle>
            <a:lvl1pPr algn="ctr">
              <a:lnSpc>
                <a:spcPts val="5000"/>
              </a:lnSpc>
              <a:defRPr sz="5000" b="1" i="1" baseline="0">
                <a:solidFill>
                  <a:schemeClr val="bg1"/>
                </a:solidFill>
              </a:defRPr>
            </a:lvl1pPr>
          </a:lstStyle>
          <a:p>
            <a:r>
              <a:rPr lang="en-US"/>
              <a:t>“This what a testimonial page can look like. Add your testimonial here and here and here.”</a:t>
            </a:r>
          </a:p>
        </p:txBody>
      </p:sp>
      <p:grpSp>
        <p:nvGrpSpPr>
          <p:cNvPr id="4" name="Group 3"/>
          <p:cNvGrpSpPr/>
          <p:nvPr userDrawn="1"/>
        </p:nvGrpSpPr>
        <p:grpSpPr>
          <a:xfrm>
            <a:off x="5654902" y="469606"/>
            <a:ext cx="882196" cy="1091777"/>
            <a:chOff x="5654902" y="695877"/>
            <a:chExt cx="882196" cy="1091777"/>
          </a:xfrm>
        </p:grpSpPr>
        <p:sp>
          <p:nvSpPr>
            <p:cNvPr id="2" name="Oval 1"/>
            <p:cNvSpPr/>
            <p:nvPr userDrawn="1"/>
          </p:nvSpPr>
          <p:spPr>
            <a:xfrm>
              <a:off x="5654902" y="695877"/>
              <a:ext cx="882196" cy="882196"/>
            </a:xfrm>
            <a:prstGeom prst="ellipse">
              <a:avLst/>
            </a:prstGeom>
            <a:noFill/>
            <a:ln w="666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5881254" y="771991"/>
              <a:ext cx="401782" cy="1015663"/>
            </a:xfrm>
            <a:prstGeom prst="rect">
              <a:avLst/>
            </a:prstGeom>
            <a:noFill/>
          </p:spPr>
          <p:txBody>
            <a:bodyPr wrap="square" rtlCol="0">
              <a:spAutoFit/>
            </a:bodyPr>
            <a:lstStyle/>
            <a:p>
              <a:pPr algn="ctr"/>
              <a:r>
                <a:rPr lang="en-US" sz="6000">
                  <a:solidFill>
                    <a:schemeClr val="accent5"/>
                  </a:solidFill>
                  <a:latin typeface="Times New Roman" charset="0"/>
                  <a:ea typeface="Times New Roman" charset="0"/>
                  <a:cs typeface="Times New Roman" charset="0"/>
                </a:rPr>
                <a:t>“</a:t>
              </a:r>
            </a:p>
          </p:txBody>
        </p:sp>
      </p:grpSp>
      <p:sp>
        <p:nvSpPr>
          <p:cNvPr id="6" name="Content Placeholder 5"/>
          <p:cNvSpPr>
            <a:spLocks noGrp="1"/>
          </p:cNvSpPr>
          <p:nvPr>
            <p:ph sz="quarter" idx="10" hasCustomPrompt="1"/>
          </p:nvPr>
        </p:nvSpPr>
        <p:spPr>
          <a:xfrm>
            <a:off x="365760" y="4668202"/>
            <a:ext cx="11430000" cy="806450"/>
          </a:xfrm>
        </p:spPr>
        <p:txBody>
          <a:bodyPr/>
          <a:lstStyle>
            <a:lvl1pPr marL="0" indent="0" algn="ctr">
              <a:buNone/>
              <a:defRPr i="1" baseline="0">
                <a:solidFill>
                  <a:schemeClr val="accent6"/>
                </a:solidFill>
              </a:defRPr>
            </a:lvl1pPr>
            <a:lvl2pPr marL="457189" indent="0">
              <a:buNone/>
              <a:defRPr>
                <a:solidFill>
                  <a:schemeClr val="accent6"/>
                </a:solidFill>
              </a:defRPr>
            </a:lvl2pPr>
            <a:lvl3pPr marL="914377" indent="0">
              <a:buNone/>
              <a:defRPr>
                <a:solidFill>
                  <a:schemeClr val="accent6"/>
                </a:solidFill>
              </a:defRPr>
            </a:lvl3pPr>
            <a:lvl4pPr marL="1371566" indent="0">
              <a:buNone/>
              <a:defRPr>
                <a:solidFill>
                  <a:schemeClr val="accent6"/>
                </a:solidFill>
              </a:defRPr>
            </a:lvl4pPr>
            <a:lvl5pPr marL="1828755" indent="0">
              <a:buNone/>
              <a:defRPr>
                <a:solidFill>
                  <a:schemeClr val="accent6"/>
                </a:solidFill>
              </a:defRPr>
            </a:lvl5pPr>
          </a:lstStyle>
          <a:p>
            <a:pPr lvl="0"/>
            <a:r>
              <a:rPr lang="en-US" err="1"/>
              <a:t>FirstName</a:t>
            </a:r>
            <a:r>
              <a:rPr lang="en-US"/>
              <a:t>, SilverSneakers Member</a:t>
            </a:r>
          </a:p>
        </p:txBody>
      </p:sp>
      <p:sp>
        <p:nvSpPr>
          <p:cNvPr id="11" name="TextBox 10"/>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9" y="6201773"/>
            <a:ext cx="977741" cy="529610"/>
          </a:xfrm>
          <a:prstGeom prst="rect">
            <a:avLst/>
          </a:prstGeom>
        </p:spPr>
      </p:pic>
    </p:spTree>
    <p:extLst>
      <p:ext uri="{BB962C8B-B14F-4D97-AF65-F5344CB8AC3E}">
        <p14:creationId xmlns:p14="http://schemas.microsoft.com/office/powerpoint/2010/main" val="15109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0" y="0"/>
            <a:ext cx="12192000"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chemeClr val="bg1"/>
                </a:solidFill>
                <a:latin typeface="Calibri Light" charset="0"/>
              </a:rPr>
              <a:t>© </a:t>
            </a:r>
            <a:r>
              <a:rPr lang="is-IS" sz="800" b="0" i="0" baseline="0">
                <a:solidFill>
                  <a:schemeClr val="bg1"/>
                </a:solidFill>
                <a:latin typeface="Calibri Light" charset="0"/>
              </a:rPr>
              <a:t>2020</a:t>
            </a:r>
            <a:r>
              <a:rPr lang="en-US" sz="800" b="0" i="0" baseline="0">
                <a:solidFill>
                  <a:schemeClr val="bg1"/>
                </a:solidFill>
                <a:latin typeface="Calibri Light" charset="0"/>
              </a:rPr>
              <a:t> Tivity Health, Inc. All rights reserved.</a:t>
            </a:r>
          </a:p>
        </p:txBody>
      </p:sp>
      <p:pic>
        <p:nvPicPr>
          <p:cNvPr id="15" name="Picture 14">
            <a:extLst>
              <a:ext uri="{FF2B5EF4-FFF2-40B4-BE49-F238E27FC236}">
                <a16:creationId xmlns:a16="http://schemas.microsoft.com/office/drawing/2014/main" id="{D5BC670C-4D1C-BC46-ADB3-EEEA6FB32EA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9" y="6201773"/>
            <a:ext cx="977741" cy="529610"/>
          </a:xfrm>
          <a:prstGeom prst="rect">
            <a:avLst/>
          </a:prstGeom>
        </p:spPr>
      </p:pic>
    </p:spTree>
    <p:extLst>
      <p:ext uri="{BB962C8B-B14F-4D97-AF65-F5344CB8AC3E}">
        <p14:creationId xmlns:p14="http://schemas.microsoft.com/office/powerpoint/2010/main" val="2203986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1219139" rtl="0" eaLnBrk="1" latinLnBrk="0" hangingPunct="1">
        <a:lnSpc>
          <a:spcPct val="90000"/>
        </a:lnSpc>
        <a:spcBef>
          <a:spcPct val="0"/>
        </a:spcBef>
        <a:buNone/>
        <a:defRPr sz="3600" b="0" i="0" kern="1200">
          <a:solidFill>
            <a:schemeClr val="bg2"/>
          </a:solidFill>
          <a:latin typeface="Calibri" panose="020F0502020204030204" pitchFamily="34" charset="0"/>
          <a:ea typeface="+mj-ea"/>
          <a:cs typeface="Calibri" panose="020F0502020204030204" pitchFamily="34" charset="0"/>
        </a:defRPr>
      </a:lvl1pPr>
    </p:titleStyle>
    <p:bodyStyle>
      <a:lvl1pPr marL="0" indent="0" algn="l" defTabSz="1219139" rtl="0" eaLnBrk="1" latinLnBrk="0" hangingPunct="1">
        <a:lnSpc>
          <a:spcPct val="90000"/>
        </a:lnSpc>
        <a:spcBef>
          <a:spcPts val="1333"/>
        </a:spcBef>
        <a:buFont typeface="Arial" panose="020B0604020202020204" pitchFamily="34" charset="0"/>
        <a:buNone/>
        <a:defRPr sz="3733" kern="1200">
          <a:solidFill>
            <a:schemeClr val="bg2"/>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kern="1200">
          <a:solidFill>
            <a:schemeClr val="bg2"/>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kern="1200">
          <a:solidFill>
            <a:schemeClr val="bg2"/>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125"/>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1825625"/>
            <a:ext cx="114300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33953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4"/>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4"/>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0112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hf hdr="0" dt="0"/>
  <p:txStyles>
    <p:titleStyle>
      <a:lvl1pPr algn="l" defTabSz="1219139" rtl="0" eaLnBrk="1" latinLnBrk="0" hangingPunct="1">
        <a:lnSpc>
          <a:spcPct val="90000"/>
        </a:lnSpc>
        <a:spcBef>
          <a:spcPct val="0"/>
        </a:spcBef>
        <a:buNone/>
        <a:defRPr sz="3600" b="0" i="0" kern="1200">
          <a:solidFill>
            <a:schemeClr val="bg2"/>
          </a:solidFill>
          <a:latin typeface="Calibri" panose="020F0502020204030204" pitchFamily="34" charset="0"/>
          <a:ea typeface="+mj-ea"/>
          <a:cs typeface="Calibri" panose="020F0502020204030204" pitchFamily="34" charset="0"/>
        </a:defRPr>
      </a:lvl1pPr>
    </p:titleStyle>
    <p:bodyStyle>
      <a:lvl1pPr marL="0" indent="0" algn="l" defTabSz="1219139" rtl="0" eaLnBrk="1" latinLnBrk="0" hangingPunct="1">
        <a:lnSpc>
          <a:spcPct val="90000"/>
        </a:lnSpc>
        <a:spcBef>
          <a:spcPts val="1333"/>
        </a:spcBef>
        <a:buFont typeface="Arial" panose="020B0604020202020204" pitchFamily="34" charset="0"/>
        <a:buNone/>
        <a:defRPr sz="3733" kern="1200">
          <a:solidFill>
            <a:schemeClr val="bg2"/>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kern="1200">
          <a:solidFill>
            <a:schemeClr val="bg2"/>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kern="1200">
          <a:solidFill>
            <a:schemeClr val="bg2"/>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0.emf"/><Relationship Id="rId11" Type="http://schemas.openxmlformats.org/officeDocument/2006/relationships/image" Target="../media/image15.jpeg"/><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A4D68-69AF-FB9B-4E9A-864136ACEC1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B387A9F3-A6D7-A463-B267-6FD3EA3A08D4}"/>
              </a:ext>
            </a:extLst>
          </p:cNvPr>
          <p:cNvSpPr/>
          <p:nvPr/>
        </p:nvSpPr>
        <p:spPr>
          <a:xfrm>
            <a:off x="335596" y="4879742"/>
            <a:ext cx="11520808" cy="126617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1697B027-F41E-EC37-2229-E8ACE83ED025}"/>
              </a:ext>
            </a:extLst>
          </p:cNvPr>
          <p:cNvSpPr txBox="1">
            <a:spLocks/>
          </p:cNvSpPr>
          <p:nvPr/>
        </p:nvSpPr>
        <p:spPr>
          <a:xfrm>
            <a:off x="322079" y="329400"/>
            <a:ext cx="10938808" cy="587349"/>
          </a:xfrm>
          <a:prstGeom prst="rect">
            <a:avLst/>
          </a:prstGeom>
        </p:spPr>
        <p:txBody>
          <a:bodyPr/>
          <a:lst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a:lstStyle>
          <a:p>
            <a:r>
              <a:rPr lang="en-US" sz="3800" dirty="0">
                <a:solidFill>
                  <a:srgbClr val="134367"/>
                </a:solidFill>
                <a:latin typeface="Open Sans Extrabold" panose="020B0606030504020204" pitchFamily="34" charset="0"/>
                <a:ea typeface="Open Sans Extrabold" panose="020B0606030504020204" pitchFamily="34" charset="0"/>
                <a:cs typeface="Open Sans Extrabold" panose="020B0606030504020204" pitchFamily="34" charset="0"/>
              </a:rPr>
              <a:t>With </a:t>
            </a:r>
            <a:r>
              <a:rPr lang="en-US" sz="3800" dirty="0" err="1">
                <a:solidFill>
                  <a:srgbClr val="134367"/>
                </a:solidFill>
                <a:latin typeface="Open Sans Extrabold" panose="020B0606030504020204" pitchFamily="34" charset="0"/>
                <a:ea typeface="Open Sans Extrabold" panose="020B0606030504020204" pitchFamily="34" charset="0"/>
                <a:cs typeface="Open Sans Extrabold" panose="020B0606030504020204" pitchFamily="34" charset="0"/>
              </a:rPr>
              <a:t>SilverSneakers</a:t>
            </a:r>
            <a:r>
              <a:rPr lang="en-US" sz="3800" dirty="0">
                <a:solidFill>
                  <a:srgbClr val="134367"/>
                </a:solidFill>
                <a:latin typeface="Open Sans Extrabold" panose="020B0606030504020204" pitchFamily="34" charset="0"/>
                <a:ea typeface="Open Sans Extrabold" panose="020B0606030504020204" pitchFamily="34" charset="0"/>
                <a:cs typeface="Open Sans Extrabold" panose="020B0606030504020204" pitchFamily="34" charset="0"/>
              </a:rPr>
              <a:t> , </a:t>
            </a:r>
            <a:r>
              <a:rPr lang="en-US" sz="3800" i="1" dirty="0">
                <a:solidFill>
                  <a:srgbClr val="45C2C5"/>
                </a:solidFill>
                <a:latin typeface="Open Sans Extrabold" panose="020B0606030504020204" pitchFamily="34" charset="0"/>
                <a:ea typeface="Open Sans Extrabold" panose="020B0606030504020204" pitchFamily="34" charset="0"/>
                <a:cs typeface="Open Sans Extrabold" panose="020B0606030504020204" pitchFamily="34" charset="0"/>
              </a:rPr>
              <a:t>you’re free to move</a:t>
            </a:r>
          </a:p>
        </p:txBody>
      </p:sp>
      <p:sp>
        <p:nvSpPr>
          <p:cNvPr id="9" name="TextBox 8">
            <a:extLst>
              <a:ext uri="{FF2B5EF4-FFF2-40B4-BE49-F238E27FC236}">
                <a16:creationId xmlns:a16="http://schemas.microsoft.com/office/drawing/2014/main" id="{6242E3BB-BA81-1F7F-5893-2FCAB2FA5464}"/>
              </a:ext>
            </a:extLst>
          </p:cNvPr>
          <p:cNvSpPr txBox="1"/>
          <p:nvPr/>
        </p:nvSpPr>
        <p:spPr>
          <a:xfrm>
            <a:off x="322079" y="6179675"/>
            <a:ext cx="11520808" cy="646331"/>
          </a:xfrm>
          <a:prstGeom prst="rect">
            <a:avLst/>
          </a:prstGeom>
          <a:noFill/>
        </p:spPr>
        <p:txBody>
          <a:bodyPr wrap="square" rtlCol="0">
            <a:spAutoFit/>
          </a:bodyPr>
          <a:lstStyle/>
          <a:p>
            <a:pPr defTabSz="1219108">
              <a:defRPr/>
            </a:pPr>
            <a:r>
              <a:rPr lang="en-US" sz="900" dirty="0">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SilverSneakers is a registered trademark of </a:t>
            </a:r>
            <a:r>
              <a:rPr lang="en-US" sz="900" dirty="0" err="1">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Tivity</a:t>
            </a:r>
            <a:r>
              <a:rPr lang="en-US" sz="900" dirty="0">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Health, Inc. The SilverSneakers simplified flair shoe logotype is a trademark of </a:t>
            </a:r>
            <a:r>
              <a:rPr lang="en-US" sz="900" dirty="0" err="1">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Tivity</a:t>
            </a:r>
            <a:r>
              <a:rPr lang="en-US" sz="900" dirty="0">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Health, Inc. © 2025 </a:t>
            </a:r>
            <a:r>
              <a:rPr lang="en-US" sz="900" dirty="0" err="1">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Tivity</a:t>
            </a:r>
            <a:r>
              <a:rPr lang="en-US" sz="900" dirty="0">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Health, Inc. All rights reserved. SSFP9735_0625</a:t>
            </a:r>
          </a:p>
          <a:p>
            <a:pPr marL="228600" indent="-228600" defTabSz="1219108">
              <a:buAutoNum type="arabicPeriod"/>
              <a:defRPr/>
            </a:pPr>
            <a:r>
              <a:rPr lang="en-US" sz="900" dirty="0">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Participating locations (“PL”) are not owned or operated by Tivity Health, Inc. or its affiliates. Use of PL facilities and amenities is limited to terms and conditions of PL basic membership. Facilities and amenities vary by PL. Inclusion of specific PLs is not guaranteed and PL participation may differ by health plan.</a:t>
            </a:r>
          </a:p>
          <a:p>
            <a:pPr marL="228600" indent="-228600" defTabSz="1219108">
              <a:buFontTx/>
              <a:buAutoNum type="arabicPeriod"/>
              <a:defRPr/>
            </a:pPr>
            <a:r>
              <a:rPr lang="en-US" sz="900" dirty="0">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Membership includes SilverSneakers instructor-led group fitness classes.  Some locations offer members additional classes. Classes vary by location. </a:t>
            </a:r>
          </a:p>
        </p:txBody>
      </p:sp>
      <p:sp>
        <p:nvSpPr>
          <p:cNvPr id="13" name="Title 2">
            <a:extLst>
              <a:ext uri="{FF2B5EF4-FFF2-40B4-BE49-F238E27FC236}">
                <a16:creationId xmlns:a16="http://schemas.microsoft.com/office/drawing/2014/main" id="{6155E4C9-1962-E709-8540-11920362C227}"/>
              </a:ext>
            </a:extLst>
          </p:cNvPr>
          <p:cNvSpPr txBox="1">
            <a:spLocks/>
          </p:cNvSpPr>
          <p:nvPr/>
        </p:nvSpPr>
        <p:spPr>
          <a:xfrm>
            <a:off x="343532" y="1053421"/>
            <a:ext cx="5506277" cy="58102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a:lstStyle>
          <a:p>
            <a:r>
              <a:rPr lang="en-US" sz="1800" i="1" dirty="0">
                <a:solidFill>
                  <a:srgbClr val="134367"/>
                </a:solidFill>
                <a:latin typeface="Open Sans Semibold" panose="020B0606030504020204" pitchFamily="34" charset="0"/>
                <a:ea typeface="Open Sans Semibold" panose="020B0606030504020204" pitchFamily="34" charset="0"/>
                <a:cs typeface="Open Sans Semibold" panose="020B0606030504020204" pitchFamily="34" charset="0"/>
              </a:rPr>
              <a:t>In the Gym &amp; Your Community </a:t>
            </a:r>
          </a:p>
        </p:txBody>
      </p:sp>
      <p:sp>
        <p:nvSpPr>
          <p:cNvPr id="16" name="Rectangle 15">
            <a:extLst>
              <a:ext uri="{FF2B5EF4-FFF2-40B4-BE49-F238E27FC236}">
                <a16:creationId xmlns:a16="http://schemas.microsoft.com/office/drawing/2014/main" id="{2AD96CA8-D2FA-5559-2014-989652964BF7}"/>
              </a:ext>
            </a:extLst>
          </p:cNvPr>
          <p:cNvSpPr/>
          <p:nvPr/>
        </p:nvSpPr>
        <p:spPr>
          <a:xfrm>
            <a:off x="1168780" y="1662632"/>
            <a:ext cx="4018606" cy="2923877"/>
          </a:xfrm>
          <a:prstGeom prst="rect">
            <a:avLst/>
          </a:prstGeom>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Nationwide Network &amp; Reciprocity</a:t>
            </a:r>
            <a:endParaRPr lang="en-US" sz="1500" b="1" kern="0" dirty="0">
              <a:solidFill>
                <a:srgbClr val="134367"/>
              </a:solidFill>
              <a:latin typeface="Open Sans" panose="020B0606030504020204" pitchFamily="34" charset="0"/>
              <a:ea typeface="Open Sans" panose="020B0606030504020204" pitchFamily="34" charset="0"/>
              <a:cs typeface="Open Sans" panose="020B0606030504020204" pitchFamily="34" charset="0"/>
            </a:endParaRPr>
          </a:p>
          <a:p>
            <a:pPr defTabSz="609539">
              <a:defRPr/>
            </a:pPr>
            <a:r>
              <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Access thousands of participating locations nationwide¹ </a:t>
            </a:r>
            <a:r>
              <a:rPr lang="en-US" sz="1300" b="0" i="0" dirty="0">
                <a:solidFill>
                  <a:srgbClr val="134367"/>
                </a:solidFill>
                <a:effectLst/>
                <a:latin typeface="Open Sans" panose="020B0606030504020204" pitchFamily="34" charset="0"/>
                <a:ea typeface="Open Sans" panose="020B0606030504020204" pitchFamily="34" charset="0"/>
                <a:cs typeface="Open Sans" panose="020B0606030504020204" pitchFamily="34" charset="0"/>
              </a:rPr>
              <a:t>—</a:t>
            </a:r>
            <a:r>
              <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 enroll in as many as yo</a:t>
            </a:r>
            <a: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u like, </a:t>
            </a:r>
            <a:b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at any time</a:t>
            </a:r>
            <a:endPar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Signature SilverSneakers classes </a:t>
            </a:r>
          </a:p>
          <a:p>
            <a:pPr marL="0" marR="0" lvl="0" indent="0" defTabSz="609539"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Enjoy classes designed by </a:t>
            </a:r>
            <a: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SilverSneakers instructors </a:t>
            </a:r>
            <a:r>
              <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to meet a wide range of skill levels, interests and abilities</a:t>
            </a:r>
            <a:r>
              <a:rPr kumimoji="0" lang="en-US" sz="1300" b="0" i="0" u="none" strike="noStrike" kern="0" cap="none" spc="0" normalizeH="0" baseline="3000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2</a:t>
            </a:r>
          </a:p>
          <a:p>
            <a:pPr marL="0" marR="0" lvl="0" indent="0" defTabSz="609539"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Social Connection</a:t>
            </a:r>
          </a:p>
          <a:p>
            <a:pPr marL="0" marR="0" lvl="0" indent="0" defTabSz="609539" eaLnBrk="1" fontAlgn="auto" latinLnBrk="0" hangingPunct="1">
              <a:lnSpc>
                <a:spcPct val="100000"/>
              </a:lnSpc>
              <a:spcBef>
                <a:spcPts val="0"/>
              </a:spcBef>
              <a:spcAft>
                <a:spcPts val="0"/>
              </a:spcAft>
              <a:buClrTx/>
              <a:buSzTx/>
              <a:buFontTx/>
              <a:buNone/>
              <a:tabLst/>
              <a:defRPr/>
            </a:pPr>
            <a: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Be part of a local and national community of millions of adults who are staying active and living longer, healthier, happier lives</a:t>
            </a:r>
            <a:endPar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Title 2">
            <a:extLst>
              <a:ext uri="{FF2B5EF4-FFF2-40B4-BE49-F238E27FC236}">
                <a16:creationId xmlns:a16="http://schemas.microsoft.com/office/drawing/2014/main" id="{4B075395-B3C2-90EB-D88A-0EC7175E3FEA}"/>
              </a:ext>
            </a:extLst>
          </p:cNvPr>
          <p:cNvSpPr txBox="1">
            <a:spLocks/>
          </p:cNvSpPr>
          <p:nvPr/>
        </p:nvSpPr>
        <p:spPr>
          <a:xfrm>
            <a:off x="5772539" y="1049875"/>
            <a:ext cx="5488348" cy="58102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a:lstStyle>
          <a:p>
            <a:r>
              <a:rPr lang="en-US" sz="1800" i="1" dirty="0">
                <a:solidFill>
                  <a:srgbClr val="134367"/>
                </a:solidFill>
                <a:latin typeface="Open Sans Semibold" panose="020B0606030504020204" pitchFamily="34" charset="0"/>
                <a:ea typeface="Open Sans Semibold" panose="020B0606030504020204" pitchFamily="34" charset="0"/>
                <a:cs typeface="Open Sans Semibold" panose="020B0606030504020204" pitchFamily="34" charset="0"/>
              </a:rPr>
              <a:t>At Home or On The Go</a:t>
            </a:r>
          </a:p>
        </p:txBody>
      </p:sp>
      <p:sp>
        <p:nvSpPr>
          <p:cNvPr id="18" name="Rectangle 17">
            <a:extLst>
              <a:ext uri="{FF2B5EF4-FFF2-40B4-BE49-F238E27FC236}">
                <a16:creationId xmlns:a16="http://schemas.microsoft.com/office/drawing/2014/main" id="{6EE5E737-14F1-805A-DFAA-2773619C4660}"/>
              </a:ext>
            </a:extLst>
          </p:cNvPr>
          <p:cNvSpPr/>
          <p:nvPr/>
        </p:nvSpPr>
        <p:spPr>
          <a:xfrm>
            <a:off x="6585658" y="1672693"/>
            <a:ext cx="4314529" cy="923330"/>
          </a:xfrm>
          <a:prstGeom prst="rect">
            <a:avLst/>
          </a:prstGeom>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SilverSneakers LIVE</a:t>
            </a:r>
            <a:endParaRPr lang="en-US" sz="1500" b="1" kern="0" dirty="0">
              <a:solidFill>
                <a:srgbClr val="13436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Join online classes for all levels &amp; abilities, </a:t>
            </a:r>
            <a:b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led by specially trained instructors 7 days </a:t>
            </a:r>
            <a:b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a week</a:t>
            </a:r>
            <a:endParaRPr kumimoji="0" lang="en-US" sz="13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681D6755-FB6F-1B74-20BF-FA028FB40DE3}"/>
              </a:ext>
            </a:extLst>
          </p:cNvPr>
          <p:cNvSpPr txBox="1"/>
          <p:nvPr/>
        </p:nvSpPr>
        <p:spPr>
          <a:xfrm>
            <a:off x="6586913" y="2663638"/>
            <a:ext cx="4236675" cy="923330"/>
          </a:xfrm>
          <a:prstGeom prst="rect">
            <a:avLst/>
          </a:prstGeom>
          <a:noFill/>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SilverSneakers On-Demand</a:t>
            </a:r>
          </a:p>
          <a:p>
            <a:pPr marL="0" marR="0" lvl="0" indent="0" defTabSz="609539" eaLnBrk="1" fontAlgn="auto" latinLnBrk="0" hangingPunct="1">
              <a:lnSpc>
                <a:spcPct val="100000"/>
              </a:lnSpc>
              <a:spcBef>
                <a:spcPts val="0"/>
              </a:spcBef>
              <a:spcAft>
                <a:spcPts val="0"/>
              </a:spcAft>
              <a:buClrTx/>
              <a:buSzTx/>
              <a:buFontTx/>
              <a:buNone/>
              <a:tabLst/>
              <a:defRPr/>
            </a:pPr>
            <a: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Get access to h</a:t>
            </a: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undreds of workout videos </a:t>
            </a:r>
            <a:b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and workshops that you can view as often </a:t>
            </a:r>
            <a:b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as you like</a:t>
            </a:r>
            <a:endPar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2DE13B67-8720-548F-092A-3EE4226CDC3E}"/>
              </a:ext>
            </a:extLst>
          </p:cNvPr>
          <p:cNvSpPr txBox="1"/>
          <p:nvPr/>
        </p:nvSpPr>
        <p:spPr>
          <a:xfrm>
            <a:off x="6574933" y="3631433"/>
            <a:ext cx="5008100" cy="923330"/>
          </a:xfrm>
          <a:prstGeom prst="rect">
            <a:avLst/>
          </a:prstGeom>
          <a:noFill/>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SilverSneakers GO </a:t>
            </a:r>
            <a:r>
              <a:rPr lang="en-US" sz="1500" b="1"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mobile app</a:t>
            </a:r>
            <a:endParaRPr kumimoji="0" lang="en-US" sz="15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Download the perfect on-the-go companion </a:t>
            </a:r>
            <a:b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that offers personalized resources, adjustable </a:t>
            </a:r>
            <a:b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workout plans and more</a:t>
            </a:r>
            <a:endPar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38">
            <a:extLst>
              <a:ext uri="{FF2B5EF4-FFF2-40B4-BE49-F238E27FC236}">
                <a16:creationId xmlns:a16="http://schemas.microsoft.com/office/drawing/2014/main" id="{19163217-15C6-CC71-E08A-45F45006BC84}"/>
              </a:ext>
            </a:extLst>
          </p:cNvPr>
          <p:cNvSpPr/>
          <p:nvPr/>
        </p:nvSpPr>
        <p:spPr>
          <a:xfrm>
            <a:off x="526827" y="5034968"/>
            <a:ext cx="935078" cy="935078"/>
          </a:xfrm>
          <a:prstGeom prst="rect">
            <a:avLst/>
          </a:prstGeom>
          <a:solidFill>
            <a:schemeClr val="bg1"/>
          </a:solidFill>
          <a:ln w="25400">
            <a:solidFill>
              <a:srgbClr val="45C2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134367"/>
              </a:solidFill>
            </a:endParaRPr>
          </a:p>
        </p:txBody>
      </p:sp>
      <p:sp>
        <p:nvSpPr>
          <p:cNvPr id="31" name="TextBox 30">
            <a:extLst>
              <a:ext uri="{FF2B5EF4-FFF2-40B4-BE49-F238E27FC236}">
                <a16:creationId xmlns:a16="http://schemas.microsoft.com/office/drawing/2014/main" id="{502A65A7-F747-9606-8727-1766ED5D82D8}"/>
              </a:ext>
            </a:extLst>
          </p:cNvPr>
          <p:cNvSpPr txBox="1"/>
          <p:nvPr/>
        </p:nvSpPr>
        <p:spPr>
          <a:xfrm>
            <a:off x="1639370" y="4989649"/>
            <a:ext cx="9522035" cy="646331"/>
          </a:xfrm>
          <a:prstGeom prst="rect">
            <a:avLst/>
          </a:prstGeom>
          <a:noFill/>
        </p:spPr>
        <p:txBody>
          <a:bodyPr wrap="square" rtlCol="0">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b="1" i="0"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Get Started by creating your FREE </a:t>
            </a:r>
            <a:br>
              <a:rPr kumimoji="0" lang="en-US" b="1" i="0"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b="1" i="0"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online account at SilverSneakers.com</a:t>
            </a:r>
          </a:p>
        </p:txBody>
      </p:sp>
      <p:sp>
        <p:nvSpPr>
          <p:cNvPr id="36" name="TextBox 35">
            <a:extLst>
              <a:ext uri="{FF2B5EF4-FFF2-40B4-BE49-F238E27FC236}">
                <a16:creationId xmlns:a16="http://schemas.microsoft.com/office/drawing/2014/main" id="{37AACAC0-7FF7-BF4D-1672-29C2AF8F739B}"/>
              </a:ext>
            </a:extLst>
          </p:cNvPr>
          <p:cNvSpPr txBox="1"/>
          <p:nvPr/>
        </p:nvSpPr>
        <p:spPr>
          <a:xfrm>
            <a:off x="1639370" y="5555284"/>
            <a:ext cx="6985963" cy="492443"/>
          </a:xfrm>
          <a:prstGeom prst="rect">
            <a:avLst/>
          </a:prstGeom>
          <a:noFill/>
        </p:spPr>
        <p:txBody>
          <a:bodyPr wrap="square" rtlCol="0">
            <a:spAutoFit/>
          </a:bodyPr>
          <a:lstStyle/>
          <a:p>
            <a: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Easily access your 16-digit Member ID, find fitness locations </a:t>
            </a:r>
            <a:b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near you, join SilverSneakers LIVE classes, </a:t>
            </a:r>
            <a:r>
              <a:rPr kumimoji="0" lang="en-US" sz="130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and so much more!</a:t>
            </a:r>
            <a:endParaRPr lang="en-US" sz="1300" dirty="0">
              <a:solidFill>
                <a:srgbClr val="134367"/>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5" name="Picture 24" descr="A blue logo with white text&#10;&#10;AI-generated content may be incorrect.">
            <a:extLst>
              <a:ext uri="{FF2B5EF4-FFF2-40B4-BE49-F238E27FC236}">
                <a16:creationId xmlns:a16="http://schemas.microsoft.com/office/drawing/2014/main" id="{C324609E-CF7F-6451-2BAB-014AB897F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7583" y="4909781"/>
            <a:ext cx="1655084" cy="1206099"/>
          </a:xfrm>
          <a:prstGeom prst="rect">
            <a:avLst/>
          </a:prstGeom>
        </p:spPr>
      </p:pic>
      <p:sp>
        <p:nvSpPr>
          <p:cNvPr id="2" name="TextBox 1">
            <a:extLst>
              <a:ext uri="{FF2B5EF4-FFF2-40B4-BE49-F238E27FC236}">
                <a16:creationId xmlns:a16="http://schemas.microsoft.com/office/drawing/2014/main" id="{386D307B-5190-F9A5-B45A-A8FBE3F423F2}"/>
              </a:ext>
            </a:extLst>
          </p:cNvPr>
          <p:cNvSpPr txBox="1"/>
          <p:nvPr/>
        </p:nvSpPr>
        <p:spPr>
          <a:xfrm>
            <a:off x="5369457" y="364524"/>
            <a:ext cx="306865" cy="369332"/>
          </a:xfrm>
          <a:prstGeom prst="rect">
            <a:avLst/>
          </a:prstGeom>
          <a:noFill/>
        </p:spPr>
        <p:txBody>
          <a:bodyPr wrap="square">
            <a:spAutoFit/>
          </a:bodyPr>
          <a:lstStyle/>
          <a:p>
            <a:r>
              <a:rPr lang="en-US" sz="1800" baseline="30000" dirty="0">
                <a:solidFill>
                  <a:srgbClr val="134367"/>
                </a:solidFill>
                <a:latin typeface="Open Sans" panose="020B0606030504020204" pitchFamily="34" charset="0"/>
                <a:ea typeface="Open Sans" panose="020B0606030504020204" pitchFamily="34" charset="0"/>
                <a:cs typeface="Open Sans" panose="020B0606030504020204" pitchFamily="34" charset="0"/>
              </a:rPr>
              <a:t>®</a:t>
            </a:r>
            <a:endParaRPr lang="en-US" dirty="0">
              <a:solidFill>
                <a:srgbClr val="134367"/>
              </a:solidFill>
            </a:endParaRPr>
          </a:p>
        </p:txBody>
      </p:sp>
      <p:pic>
        <p:nvPicPr>
          <p:cNvPr id="3" name="Picture 2">
            <a:extLst>
              <a:ext uri="{FF2B5EF4-FFF2-40B4-BE49-F238E27FC236}">
                <a16:creationId xmlns:a16="http://schemas.microsoft.com/office/drawing/2014/main" id="{13332149-F051-57D3-C17E-907D4A2FF8ED}"/>
              </a:ext>
            </a:extLst>
          </p:cNvPr>
          <p:cNvPicPr>
            <a:picLocks noChangeAspect="1"/>
          </p:cNvPicPr>
          <p:nvPr/>
        </p:nvPicPr>
        <p:blipFill>
          <a:blip r:embed="rId4">
            <a:alphaModFix amt="20000"/>
          </a:blip>
          <a:srcRect l="46870" t="67942" r="23837" b="5054"/>
          <a:stretch>
            <a:fillRect/>
          </a:stretch>
        </p:blipFill>
        <p:spPr>
          <a:xfrm rot="5400000">
            <a:off x="7621722" y="2376794"/>
            <a:ext cx="6945566" cy="2194989"/>
          </a:xfrm>
          <a:prstGeom prst="rect">
            <a:avLst/>
          </a:prstGeom>
        </p:spPr>
      </p:pic>
      <p:pic>
        <p:nvPicPr>
          <p:cNvPr id="11" name="Picture 10">
            <a:extLst>
              <a:ext uri="{FF2B5EF4-FFF2-40B4-BE49-F238E27FC236}">
                <a16:creationId xmlns:a16="http://schemas.microsoft.com/office/drawing/2014/main" id="{B8986DEC-3D87-A988-FCB5-B1AE1735CF59}"/>
              </a:ext>
            </a:extLst>
          </p:cNvPr>
          <p:cNvPicPr>
            <a:picLocks noChangeAspect="1"/>
          </p:cNvPicPr>
          <p:nvPr/>
        </p:nvPicPr>
        <p:blipFill>
          <a:blip r:embed="rId5"/>
          <a:stretch>
            <a:fillRect/>
          </a:stretch>
        </p:blipFill>
        <p:spPr>
          <a:xfrm>
            <a:off x="404734" y="1705123"/>
            <a:ext cx="592657" cy="592657"/>
          </a:xfrm>
          <a:prstGeom prst="rect">
            <a:avLst/>
          </a:prstGeom>
        </p:spPr>
      </p:pic>
      <p:pic>
        <p:nvPicPr>
          <p:cNvPr id="14" name="Picture 13">
            <a:extLst>
              <a:ext uri="{FF2B5EF4-FFF2-40B4-BE49-F238E27FC236}">
                <a16:creationId xmlns:a16="http://schemas.microsoft.com/office/drawing/2014/main" id="{C024482B-A4EB-163E-1504-B5D3DED4F0E6}"/>
              </a:ext>
            </a:extLst>
          </p:cNvPr>
          <p:cNvPicPr>
            <a:picLocks noChangeAspect="1"/>
          </p:cNvPicPr>
          <p:nvPr/>
        </p:nvPicPr>
        <p:blipFill>
          <a:blip r:embed="rId6"/>
          <a:stretch>
            <a:fillRect/>
          </a:stretch>
        </p:blipFill>
        <p:spPr>
          <a:xfrm>
            <a:off x="410552" y="2691363"/>
            <a:ext cx="581025" cy="581025"/>
          </a:xfrm>
          <a:prstGeom prst="rect">
            <a:avLst/>
          </a:prstGeom>
        </p:spPr>
      </p:pic>
      <p:pic>
        <p:nvPicPr>
          <p:cNvPr id="15" name="Picture 14">
            <a:extLst>
              <a:ext uri="{FF2B5EF4-FFF2-40B4-BE49-F238E27FC236}">
                <a16:creationId xmlns:a16="http://schemas.microsoft.com/office/drawing/2014/main" id="{241A323D-38FC-1245-E20E-43B395060B5A}"/>
              </a:ext>
            </a:extLst>
          </p:cNvPr>
          <p:cNvPicPr>
            <a:picLocks noChangeAspect="1"/>
          </p:cNvPicPr>
          <p:nvPr/>
        </p:nvPicPr>
        <p:blipFill>
          <a:blip r:embed="rId7"/>
          <a:stretch>
            <a:fillRect/>
          </a:stretch>
        </p:blipFill>
        <p:spPr>
          <a:xfrm>
            <a:off x="410552" y="3688531"/>
            <a:ext cx="581025" cy="581025"/>
          </a:xfrm>
          <a:prstGeom prst="rect">
            <a:avLst/>
          </a:prstGeom>
        </p:spPr>
      </p:pic>
      <p:pic>
        <p:nvPicPr>
          <p:cNvPr id="21" name="Picture 20">
            <a:extLst>
              <a:ext uri="{FF2B5EF4-FFF2-40B4-BE49-F238E27FC236}">
                <a16:creationId xmlns:a16="http://schemas.microsoft.com/office/drawing/2014/main" id="{D75BA0BA-7320-4DE9-CA44-21994D707486}"/>
              </a:ext>
            </a:extLst>
          </p:cNvPr>
          <p:cNvPicPr>
            <a:picLocks noChangeAspect="1"/>
          </p:cNvPicPr>
          <p:nvPr/>
        </p:nvPicPr>
        <p:blipFill>
          <a:blip r:embed="rId8"/>
          <a:stretch>
            <a:fillRect/>
          </a:stretch>
        </p:blipFill>
        <p:spPr>
          <a:xfrm>
            <a:off x="5833107" y="1705208"/>
            <a:ext cx="576301" cy="576301"/>
          </a:xfrm>
          <a:prstGeom prst="rect">
            <a:avLst/>
          </a:prstGeom>
        </p:spPr>
      </p:pic>
      <p:pic>
        <p:nvPicPr>
          <p:cNvPr id="23" name="Picture 22">
            <a:extLst>
              <a:ext uri="{FF2B5EF4-FFF2-40B4-BE49-F238E27FC236}">
                <a16:creationId xmlns:a16="http://schemas.microsoft.com/office/drawing/2014/main" id="{48B214F7-A351-10A9-4753-4B343FB72642}"/>
              </a:ext>
            </a:extLst>
          </p:cNvPr>
          <p:cNvPicPr>
            <a:picLocks noChangeAspect="1"/>
          </p:cNvPicPr>
          <p:nvPr/>
        </p:nvPicPr>
        <p:blipFill>
          <a:blip r:embed="rId9"/>
          <a:stretch>
            <a:fillRect/>
          </a:stretch>
        </p:blipFill>
        <p:spPr>
          <a:xfrm>
            <a:off x="5835557" y="2676520"/>
            <a:ext cx="581025" cy="581025"/>
          </a:xfrm>
          <a:prstGeom prst="rect">
            <a:avLst/>
          </a:prstGeom>
        </p:spPr>
      </p:pic>
      <p:pic>
        <p:nvPicPr>
          <p:cNvPr id="24" name="Picture 23">
            <a:extLst>
              <a:ext uri="{FF2B5EF4-FFF2-40B4-BE49-F238E27FC236}">
                <a16:creationId xmlns:a16="http://schemas.microsoft.com/office/drawing/2014/main" id="{527D67CD-E4B4-F2F2-4E0C-F621BACDEFA9}"/>
              </a:ext>
            </a:extLst>
          </p:cNvPr>
          <p:cNvPicPr>
            <a:picLocks noChangeAspect="1"/>
          </p:cNvPicPr>
          <p:nvPr/>
        </p:nvPicPr>
        <p:blipFill>
          <a:blip r:embed="rId10"/>
          <a:stretch>
            <a:fillRect/>
          </a:stretch>
        </p:blipFill>
        <p:spPr>
          <a:xfrm>
            <a:off x="5837507" y="3681951"/>
            <a:ext cx="567500" cy="567500"/>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DF632D58-0296-D32E-051D-479EBB657B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253" y="5059023"/>
            <a:ext cx="886968" cy="886968"/>
          </a:xfrm>
          <a:prstGeom prst="rect">
            <a:avLst/>
          </a:prstGeom>
        </p:spPr>
      </p:pic>
    </p:spTree>
    <p:extLst>
      <p:ext uri="{BB962C8B-B14F-4D97-AF65-F5344CB8AC3E}">
        <p14:creationId xmlns:p14="http://schemas.microsoft.com/office/powerpoint/2010/main" val="527219091"/>
      </p:ext>
    </p:extLst>
  </p:cSld>
  <p:clrMapOvr>
    <a:masterClrMapping/>
  </p:clrMapOvr>
</p:sld>
</file>

<file path=ppt/theme/theme1.xml><?xml version="1.0" encoding="utf-8"?>
<a:theme xmlns:a="http://schemas.openxmlformats.org/drawingml/2006/main" name="1_Headers + Content Layout">
  <a:themeElements>
    <a:clrScheme name="Tivity Brand">
      <a:dk1>
        <a:srgbClr val="244C59"/>
      </a:dk1>
      <a:lt1>
        <a:srgbClr val="FFFFFF"/>
      </a:lt1>
      <a:dk2>
        <a:srgbClr val="FF3200"/>
      </a:dk2>
      <a:lt2>
        <a:srgbClr val="000000"/>
      </a:lt2>
      <a:accent1>
        <a:srgbClr val="244C59"/>
      </a:accent1>
      <a:accent2>
        <a:srgbClr val="7CDCD5"/>
      </a:accent2>
      <a:accent3>
        <a:srgbClr val="E0C6AD"/>
      </a:accent3>
      <a:accent4>
        <a:srgbClr val="3A6E6B"/>
      </a:accent4>
      <a:accent5>
        <a:srgbClr val="F18A00"/>
      </a:accent5>
      <a:accent6>
        <a:srgbClr val="7E1A02"/>
      </a:accent6>
      <a:hlink>
        <a:srgbClr val="244C59"/>
      </a:hlink>
      <a:folHlink>
        <a:srgbClr val="7CDC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95F64-9AF0-9240-B83F-37DF5AB4EBBB}" vid="{9A6AF16D-38F1-8D42-B0A5-7E8DC94390C2}"/>
    </a:ext>
  </a:extLst>
</a:theme>
</file>

<file path=ppt/theme/theme2.xml><?xml version="1.0" encoding="utf-8"?>
<a:theme xmlns:a="http://schemas.openxmlformats.org/drawingml/2006/main" name="SilverSneakers Theme">
  <a:themeElements>
    <a:clrScheme name="SilverSneakers 2018c">
      <a:dk1>
        <a:srgbClr val="0074C8"/>
      </a:dk1>
      <a:lt1>
        <a:srgbClr val="FFFEFE"/>
      </a:lt1>
      <a:dk2>
        <a:srgbClr val="E87721"/>
      </a:dk2>
      <a:lt2>
        <a:srgbClr val="000000"/>
      </a:lt2>
      <a:accent1>
        <a:srgbClr val="0074C8"/>
      </a:accent1>
      <a:accent2>
        <a:srgbClr val="006395"/>
      </a:accent2>
      <a:accent3>
        <a:srgbClr val="E87721"/>
      </a:accent3>
      <a:accent4>
        <a:srgbClr val="505050"/>
      </a:accent4>
      <a:accent5>
        <a:srgbClr val="00C0F3"/>
      </a:accent5>
      <a:accent6>
        <a:srgbClr val="EFEFEF"/>
      </a:accent6>
      <a:hlink>
        <a:srgbClr val="E87721"/>
      </a:hlink>
      <a:folHlink>
        <a:srgbClr val="E8772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4594PPT_Wide16x9_0218" id="{EC24004C-923D-8142-A0CE-14278434EE4B}" vid="{C1717760-1479-7E45-9A3E-868B51F41E40}"/>
    </a:ext>
  </a:extLst>
</a:theme>
</file>

<file path=ppt/theme/theme3.xml><?xml version="1.0" encoding="utf-8"?>
<a:theme xmlns:a="http://schemas.openxmlformats.org/drawingml/2006/main" name="2_Headers + Content Layout">
  <a:themeElements>
    <a:clrScheme name="Tivity Brand">
      <a:dk1>
        <a:srgbClr val="244C59"/>
      </a:dk1>
      <a:lt1>
        <a:srgbClr val="FFFFFF"/>
      </a:lt1>
      <a:dk2>
        <a:srgbClr val="FF3200"/>
      </a:dk2>
      <a:lt2>
        <a:srgbClr val="000000"/>
      </a:lt2>
      <a:accent1>
        <a:srgbClr val="244C59"/>
      </a:accent1>
      <a:accent2>
        <a:srgbClr val="7CDCD5"/>
      </a:accent2>
      <a:accent3>
        <a:srgbClr val="E0C6AD"/>
      </a:accent3>
      <a:accent4>
        <a:srgbClr val="3A6E6B"/>
      </a:accent4>
      <a:accent5>
        <a:srgbClr val="F18A00"/>
      </a:accent5>
      <a:accent6>
        <a:srgbClr val="7E1A02"/>
      </a:accent6>
      <a:hlink>
        <a:srgbClr val="244C59"/>
      </a:hlink>
      <a:folHlink>
        <a:srgbClr val="7CDC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95F64-9AF0-9240-B83F-37DF5AB4EBBB}" vid="{9A6AF16D-38F1-8D42-B0A5-7E8DC94390C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5297A618CC6148A2FE05BAABC6DD2C" ma:contentTypeVersion="15" ma:contentTypeDescription="Create a new document." ma:contentTypeScope="" ma:versionID="09ff6f125e952679fd68f942a4b06cf8">
  <xsd:schema xmlns:xsd="http://www.w3.org/2001/XMLSchema" xmlns:xs="http://www.w3.org/2001/XMLSchema" xmlns:p="http://schemas.microsoft.com/office/2006/metadata/properties" xmlns:ns1="http://schemas.microsoft.com/sharepoint/v3" xmlns:ns2="5595bdec-d93e-494c-be95-c1d26364b723" xmlns:ns3="2d7942c2-a955-4d47-9a0d-7a99b7b849a1" targetNamespace="http://schemas.microsoft.com/office/2006/metadata/properties" ma:root="true" ma:fieldsID="e087956329512ef0eafc2c396b73e77a" ns1:_="" ns2:_="" ns3:_="">
    <xsd:import namespace="http://schemas.microsoft.com/sharepoint/v3"/>
    <xsd:import namespace="5595bdec-d93e-494c-be95-c1d26364b723"/>
    <xsd:import namespace="2d7942c2-a955-4d47-9a0d-7a99b7b849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1:_ip_UnifiedCompliancePolicyProperties" minOccurs="0"/>
                <xsd:element ref="ns1:_ip_UnifiedCompliancePolicyUIActio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95bdec-d93e-494c-be95-c1d26364b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7942c2-a955-4d47-9a0d-7a99b7b849a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B95FF48-F221-4222-B98C-C76397A0E2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95bdec-d93e-494c-be95-c1d26364b723"/>
    <ds:schemaRef ds:uri="2d7942c2-a955-4d47-9a0d-7a99b7b84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9F5BF2-C4F2-4D0C-9D61-0E34E4D47A3A}">
  <ds:schemaRefs>
    <ds:schemaRef ds:uri="http://schemas.microsoft.com/sharepoint/v3/contenttype/forms"/>
  </ds:schemaRefs>
</ds:datastoreItem>
</file>

<file path=customXml/itemProps3.xml><?xml version="1.0" encoding="utf-8"?>
<ds:datastoreItem xmlns:ds="http://schemas.openxmlformats.org/officeDocument/2006/customXml" ds:itemID="{7D3C56B8-9443-41A9-A7BC-B05836578C86}">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d7942c2-a955-4d47-9a0d-7a99b7b849a1"/>
    <ds:schemaRef ds:uri="5595bdec-d93e-494c-be95-c1d26364b72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17281</TotalTime>
  <Words>368</Words>
  <Application>Microsoft Office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vt:i4>
      </vt:variant>
    </vt:vector>
  </HeadingPairs>
  <TitlesOfParts>
    <vt:vector size="13" baseType="lpstr">
      <vt:lpstr>Arial</vt:lpstr>
      <vt:lpstr>Arial Narrow</vt:lpstr>
      <vt:lpstr>Calibri</vt:lpstr>
      <vt:lpstr>Calibri Light</vt:lpstr>
      <vt:lpstr>Open Sans</vt:lpstr>
      <vt:lpstr>Open Sans Condensed Light</vt:lpstr>
      <vt:lpstr>Open Sans Extrabold</vt:lpstr>
      <vt:lpstr>Open Sans Semibold</vt:lpstr>
      <vt:lpstr>Times New Roman</vt:lpstr>
      <vt:lpstr>1_Headers + Content Layout</vt:lpstr>
      <vt:lpstr>SilverSneakers Theme</vt:lpstr>
      <vt:lpstr>2_Headers + Content Layout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SilverSneakers Program</dc:title>
  <dc:creator>George, Susan</dc:creator>
  <cp:lastModifiedBy>Anderson, Kristine</cp:lastModifiedBy>
  <cp:revision>66</cp:revision>
  <dcterms:created xsi:type="dcterms:W3CDTF">2021-05-21T18:05:49Z</dcterms:created>
  <dcterms:modified xsi:type="dcterms:W3CDTF">2025-06-26T16:03:12Z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0x010100995297A618CC6148A2FE05BAABC6DD2C</vt:lpwstr>
  </property>
</Properties>
</file>